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2" r:id="rId5"/>
    <p:sldId id="263" r:id="rId6"/>
    <p:sldId id="264" r:id="rId7"/>
    <p:sldId id="265" r:id="rId8"/>
    <p:sldId id="261" r:id="rId9"/>
    <p:sldId id="270" r:id="rId10"/>
    <p:sldId id="272" r:id="rId11"/>
    <p:sldId id="267" r:id="rId12"/>
    <p:sldId id="268" r:id="rId13"/>
    <p:sldId id="269" r:id="rId14"/>
    <p:sldId id="273" r:id="rId15"/>
    <p:sldId id="274" r:id="rId16"/>
    <p:sldId id="258" r:id="rId17"/>
    <p:sldId id="27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18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17727175994887E-2"/>
          <c:y val="7.2252252252252264E-2"/>
          <c:w val="0.84717009292757328"/>
          <c:h val="0.822185650217146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PAS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Sheet2!$G$2:$G$418</c:f>
              <c:numCache>
                <c:formatCode>General</c:formatCode>
                <c:ptCount val="417"/>
                <c:pt idx="0">
                  <c:v>3.8620689655172415</c:v>
                </c:pt>
                <c:pt idx="1">
                  <c:v>5.1875</c:v>
                </c:pt>
                <c:pt idx="2">
                  <c:v>5.48</c:v>
                </c:pt>
                <c:pt idx="3">
                  <c:v>5.2307692307692308</c:v>
                </c:pt>
                <c:pt idx="4">
                  <c:v>5.3181818181818183</c:v>
                </c:pt>
                <c:pt idx="5">
                  <c:v>5.2413793103448274</c:v>
                </c:pt>
                <c:pt idx="6">
                  <c:v>5.7272727272727275</c:v>
                </c:pt>
                <c:pt idx="7">
                  <c:v>5.67741935483871</c:v>
                </c:pt>
                <c:pt idx="8">
                  <c:v>6.2608695652173916</c:v>
                </c:pt>
                <c:pt idx="9">
                  <c:v>6.0476190476190474</c:v>
                </c:pt>
                <c:pt idx="10">
                  <c:v>6.3125</c:v>
                </c:pt>
                <c:pt idx="11">
                  <c:v>6.1785714285714288</c:v>
                </c:pt>
                <c:pt idx="12">
                  <c:v>6.612903225806452</c:v>
                </c:pt>
                <c:pt idx="13">
                  <c:v>6.615384615384615</c:v>
                </c:pt>
                <c:pt idx="14">
                  <c:v>6.6060606060606064</c:v>
                </c:pt>
                <c:pt idx="15">
                  <c:v>7</c:v>
                </c:pt>
                <c:pt idx="16">
                  <c:v>7.208333333333333</c:v>
                </c:pt>
                <c:pt idx="17">
                  <c:v>7.333333333333333</c:v>
                </c:pt>
                <c:pt idx="18">
                  <c:v>7.9642857142857144</c:v>
                </c:pt>
                <c:pt idx="19">
                  <c:v>7.9142857142857146</c:v>
                </c:pt>
                <c:pt idx="20">
                  <c:v>7.8076923076923075</c:v>
                </c:pt>
                <c:pt idx="21">
                  <c:v>7.5925925925925926</c:v>
                </c:pt>
                <c:pt idx="22">
                  <c:v>7.5714285714285712</c:v>
                </c:pt>
                <c:pt idx="23">
                  <c:v>7.935483870967742</c:v>
                </c:pt>
                <c:pt idx="24">
                  <c:v>8.44</c:v>
                </c:pt>
                <c:pt idx="25">
                  <c:v>8.4782608695652169</c:v>
                </c:pt>
                <c:pt idx="26">
                  <c:v>8.884615384615385</c:v>
                </c:pt>
                <c:pt idx="27">
                  <c:v>8.954545454545455</c:v>
                </c:pt>
                <c:pt idx="28">
                  <c:v>8.7307692307692299</c:v>
                </c:pt>
                <c:pt idx="29">
                  <c:v>8.75</c:v>
                </c:pt>
                <c:pt idx="30">
                  <c:v>8.5</c:v>
                </c:pt>
                <c:pt idx="31">
                  <c:v>8.9375</c:v>
                </c:pt>
                <c:pt idx="32">
                  <c:v>9.3611111111111107</c:v>
                </c:pt>
                <c:pt idx="33">
                  <c:v>9.2333333333333325</c:v>
                </c:pt>
                <c:pt idx="34">
                  <c:v>9.2758620689655178</c:v>
                </c:pt>
                <c:pt idx="35">
                  <c:v>9.4347826086956523</c:v>
                </c:pt>
                <c:pt idx="36">
                  <c:v>9.4583333333333339</c:v>
                </c:pt>
                <c:pt idx="37">
                  <c:v>9.1304347826086953</c:v>
                </c:pt>
                <c:pt idx="38">
                  <c:v>9.56</c:v>
                </c:pt>
                <c:pt idx="39">
                  <c:v>9.5517241379310338</c:v>
                </c:pt>
                <c:pt idx="40">
                  <c:v>9.7200000000000006</c:v>
                </c:pt>
                <c:pt idx="41">
                  <c:v>9.545454545454545</c:v>
                </c:pt>
                <c:pt idx="42">
                  <c:v>9.5925925925925934</c:v>
                </c:pt>
                <c:pt idx="43">
                  <c:v>9.9393939393939394</c:v>
                </c:pt>
                <c:pt idx="44">
                  <c:v>9.612903225806452</c:v>
                </c:pt>
                <c:pt idx="45">
                  <c:v>9.7241379310344822</c:v>
                </c:pt>
                <c:pt idx="46">
                  <c:v>9.9600000000000009</c:v>
                </c:pt>
                <c:pt idx="47">
                  <c:v>10.192307692307692</c:v>
                </c:pt>
                <c:pt idx="48">
                  <c:v>10.166666666666666</c:v>
                </c:pt>
                <c:pt idx="49">
                  <c:v>10.485714285714286</c:v>
                </c:pt>
                <c:pt idx="50">
                  <c:v>10.484848484848484</c:v>
                </c:pt>
                <c:pt idx="51">
                  <c:v>10.36</c:v>
                </c:pt>
                <c:pt idx="52">
                  <c:v>10.375</c:v>
                </c:pt>
                <c:pt idx="53">
                  <c:v>10.047619047619047</c:v>
                </c:pt>
                <c:pt idx="54">
                  <c:v>10.181818181818182</c:v>
                </c:pt>
                <c:pt idx="55">
                  <c:v>10.333333333333334</c:v>
                </c:pt>
                <c:pt idx="56">
                  <c:v>10.095238095238095</c:v>
                </c:pt>
                <c:pt idx="57">
                  <c:v>10.25</c:v>
                </c:pt>
                <c:pt idx="58">
                  <c:v>10.333333333333334</c:v>
                </c:pt>
                <c:pt idx="59">
                  <c:v>10.612903225806452</c:v>
                </c:pt>
                <c:pt idx="60">
                  <c:v>10.864864864864865</c:v>
                </c:pt>
                <c:pt idx="61">
                  <c:v>10.633333333333333</c:v>
                </c:pt>
                <c:pt idx="62">
                  <c:v>10.742857142857142</c:v>
                </c:pt>
                <c:pt idx="63">
                  <c:v>10.521739130434783</c:v>
                </c:pt>
                <c:pt idx="64">
                  <c:v>10.652173913043478</c:v>
                </c:pt>
                <c:pt idx="65">
                  <c:v>10.676470588235293</c:v>
                </c:pt>
                <c:pt idx="66">
                  <c:v>10.90625</c:v>
                </c:pt>
                <c:pt idx="67">
                  <c:v>10.633333333333333</c:v>
                </c:pt>
                <c:pt idx="68">
                  <c:v>11.2</c:v>
                </c:pt>
                <c:pt idx="69">
                  <c:v>11.16</c:v>
                </c:pt>
                <c:pt idx="70">
                  <c:v>11.25925925925926</c:v>
                </c:pt>
                <c:pt idx="71">
                  <c:v>11.068965517241379</c:v>
                </c:pt>
                <c:pt idx="72">
                  <c:v>11.448275862068966</c:v>
                </c:pt>
                <c:pt idx="73">
                  <c:v>11.37037037037037</c:v>
                </c:pt>
                <c:pt idx="74">
                  <c:v>11</c:v>
                </c:pt>
                <c:pt idx="75">
                  <c:v>11.2</c:v>
                </c:pt>
                <c:pt idx="76">
                  <c:v>11.375</c:v>
                </c:pt>
                <c:pt idx="77">
                  <c:v>11.733333333333333</c:v>
                </c:pt>
                <c:pt idx="78">
                  <c:v>11.742857142857142</c:v>
                </c:pt>
                <c:pt idx="79">
                  <c:v>11.521739130434783</c:v>
                </c:pt>
                <c:pt idx="80">
                  <c:v>11.5</c:v>
                </c:pt>
                <c:pt idx="81">
                  <c:v>11.73076923076923</c:v>
                </c:pt>
                <c:pt idx="82">
                  <c:v>11.76923076923077</c:v>
                </c:pt>
                <c:pt idx="83">
                  <c:v>11.925925925925926</c:v>
                </c:pt>
                <c:pt idx="84">
                  <c:v>11.966666666666667</c:v>
                </c:pt>
                <c:pt idx="85">
                  <c:v>11.888888888888889</c:v>
                </c:pt>
                <c:pt idx="86">
                  <c:v>11.560975609756097</c:v>
                </c:pt>
                <c:pt idx="87">
                  <c:v>11.5</c:v>
                </c:pt>
                <c:pt idx="88">
                  <c:v>12.212121212121213</c:v>
                </c:pt>
                <c:pt idx="89">
                  <c:v>12.409090909090908</c:v>
                </c:pt>
                <c:pt idx="90">
                  <c:v>12.214285714285714</c:v>
                </c:pt>
                <c:pt idx="91">
                  <c:v>12.125</c:v>
                </c:pt>
                <c:pt idx="92">
                  <c:v>12.952380952380953</c:v>
                </c:pt>
                <c:pt idx="93">
                  <c:v>12.896551724137931</c:v>
                </c:pt>
                <c:pt idx="94">
                  <c:v>12.523809523809524</c:v>
                </c:pt>
                <c:pt idx="95">
                  <c:v>12.96</c:v>
                </c:pt>
                <c:pt idx="96">
                  <c:v>12.935483870967742</c:v>
                </c:pt>
                <c:pt idx="97">
                  <c:v>12.896551724137931</c:v>
                </c:pt>
                <c:pt idx="98">
                  <c:v>12.793103448275861</c:v>
                </c:pt>
                <c:pt idx="99">
                  <c:v>12.956521739130435</c:v>
                </c:pt>
                <c:pt idx="100">
                  <c:v>13.1</c:v>
                </c:pt>
                <c:pt idx="101">
                  <c:v>13.466666666666667</c:v>
                </c:pt>
                <c:pt idx="102">
                  <c:v>13.137931034482758</c:v>
                </c:pt>
                <c:pt idx="103">
                  <c:v>13.434782608695652</c:v>
                </c:pt>
                <c:pt idx="104">
                  <c:v>13.464285714285714</c:v>
                </c:pt>
                <c:pt idx="105">
                  <c:v>13.413793103448276</c:v>
                </c:pt>
                <c:pt idx="106">
                  <c:v>13.363636363636363</c:v>
                </c:pt>
                <c:pt idx="107">
                  <c:v>13.413793103448276</c:v>
                </c:pt>
                <c:pt idx="108">
                  <c:v>13.454545454545455</c:v>
                </c:pt>
                <c:pt idx="109">
                  <c:v>13.111111111111111</c:v>
                </c:pt>
                <c:pt idx="110">
                  <c:v>13.461538461538462</c:v>
                </c:pt>
                <c:pt idx="111">
                  <c:v>13.25</c:v>
                </c:pt>
                <c:pt idx="112">
                  <c:v>13.1</c:v>
                </c:pt>
                <c:pt idx="113">
                  <c:v>13.264705882352942</c:v>
                </c:pt>
                <c:pt idx="114">
                  <c:v>13.958333333333334</c:v>
                </c:pt>
                <c:pt idx="115">
                  <c:v>13.909090909090908</c:v>
                </c:pt>
                <c:pt idx="116">
                  <c:v>13.619047619047619</c:v>
                </c:pt>
                <c:pt idx="117">
                  <c:v>13.826086956521738</c:v>
                </c:pt>
                <c:pt idx="118">
                  <c:v>13.931034482758621</c:v>
                </c:pt>
                <c:pt idx="119">
                  <c:v>13.8</c:v>
                </c:pt>
                <c:pt idx="120">
                  <c:v>13.695652173913043</c:v>
                </c:pt>
                <c:pt idx="121">
                  <c:v>13.964285714285714</c:v>
                </c:pt>
                <c:pt idx="122">
                  <c:v>14.107142857142858</c:v>
                </c:pt>
                <c:pt idx="123">
                  <c:v>14.142857142857142</c:v>
                </c:pt>
                <c:pt idx="124">
                  <c:v>14</c:v>
                </c:pt>
                <c:pt idx="125">
                  <c:v>14.214285714285714</c:v>
                </c:pt>
                <c:pt idx="126">
                  <c:v>14.444444444444445</c:v>
                </c:pt>
                <c:pt idx="127">
                  <c:v>14.482758620689655</c:v>
                </c:pt>
                <c:pt idx="128">
                  <c:v>14.4375</c:v>
                </c:pt>
                <c:pt idx="129">
                  <c:v>14.333333333333334</c:v>
                </c:pt>
                <c:pt idx="130">
                  <c:v>14.478260869565217</c:v>
                </c:pt>
                <c:pt idx="131">
                  <c:v>14.115384615384615</c:v>
                </c:pt>
                <c:pt idx="132">
                  <c:v>14.1875</c:v>
                </c:pt>
                <c:pt idx="133">
                  <c:v>14.344827586206897</c:v>
                </c:pt>
                <c:pt idx="134">
                  <c:v>14.08</c:v>
                </c:pt>
                <c:pt idx="135">
                  <c:v>14.392857142857142</c:v>
                </c:pt>
                <c:pt idx="136">
                  <c:v>14.304347826086957</c:v>
                </c:pt>
                <c:pt idx="137">
                  <c:v>14.923076923076923</c:v>
                </c:pt>
                <c:pt idx="138">
                  <c:v>14.970588235294118</c:v>
                </c:pt>
                <c:pt idx="139">
                  <c:v>14.714285714285714</c:v>
                </c:pt>
                <c:pt idx="140">
                  <c:v>14.552631578947368</c:v>
                </c:pt>
                <c:pt idx="141">
                  <c:v>14.5</c:v>
                </c:pt>
                <c:pt idx="142">
                  <c:v>14.517241379310345</c:v>
                </c:pt>
                <c:pt idx="143">
                  <c:v>14.666666666666666</c:v>
                </c:pt>
                <c:pt idx="144">
                  <c:v>15.058823529411764</c:v>
                </c:pt>
                <c:pt idx="145">
                  <c:v>15.314285714285715</c:v>
                </c:pt>
                <c:pt idx="146">
                  <c:v>15.045454545454545</c:v>
                </c:pt>
                <c:pt idx="147">
                  <c:v>15.24</c:v>
                </c:pt>
                <c:pt idx="148">
                  <c:v>15.04</c:v>
                </c:pt>
                <c:pt idx="149">
                  <c:v>15.423076923076923</c:v>
                </c:pt>
                <c:pt idx="150">
                  <c:v>15.125</c:v>
                </c:pt>
                <c:pt idx="151">
                  <c:v>15.161290322580646</c:v>
                </c:pt>
                <c:pt idx="152">
                  <c:v>15</c:v>
                </c:pt>
                <c:pt idx="153">
                  <c:v>15.73076923076923</c:v>
                </c:pt>
                <c:pt idx="154">
                  <c:v>15.863636363636363</c:v>
                </c:pt>
                <c:pt idx="155">
                  <c:v>15.566666666666666</c:v>
                </c:pt>
                <c:pt idx="156">
                  <c:v>15.54054054054054</c:v>
                </c:pt>
                <c:pt idx="157">
                  <c:v>15.966666666666667</c:v>
                </c:pt>
                <c:pt idx="158">
                  <c:v>15.517241379310345</c:v>
                </c:pt>
                <c:pt idx="159">
                  <c:v>15.75</c:v>
                </c:pt>
                <c:pt idx="160">
                  <c:v>15.88</c:v>
                </c:pt>
                <c:pt idx="161">
                  <c:v>15.55</c:v>
                </c:pt>
                <c:pt idx="162">
                  <c:v>15.88</c:v>
                </c:pt>
                <c:pt idx="163">
                  <c:v>15.944444444444445</c:v>
                </c:pt>
                <c:pt idx="164">
                  <c:v>16.162162162162161</c:v>
                </c:pt>
                <c:pt idx="165">
                  <c:v>16.172413793103448</c:v>
                </c:pt>
                <c:pt idx="166">
                  <c:v>16.185185185185187</c:v>
                </c:pt>
                <c:pt idx="167">
                  <c:v>16.1875</c:v>
                </c:pt>
                <c:pt idx="168">
                  <c:v>16.25</c:v>
                </c:pt>
                <c:pt idx="169">
                  <c:v>16.100000000000001</c:v>
                </c:pt>
                <c:pt idx="170">
                  <c:v>16.076923076923077</c:v>
                </c:pt>
                <c:pt idx="171">
                  <c:v>16.296296296296298</c:v>
                </c:pt>
                <c:pt idx="172">
                  <c:v>16.157894736842106</c:v>
                </c:pt>
                <c:pt idx="173">
                  <c:v>16.967741935483872</c:v>
                </c:pt>
                <c:pt idx="174">
                  <c:v>16.529411764705884</c:v>
                </c:pt>
                <c:pt idx="175">
                  <c:v>16.518518518518519</c:v>
                </c:pt>
                <c:pt idx="176">
                  <c:v>16.928571428571427</c:v>
                </c:pt>
                <c:pt idx="177">
                  <c:v>16.846153846153847</c:v>
                </c:pt>
                <c:pt idx="178">
                  <c:v>16.703703703703702</c:v>
                </c:pt>
                <c:pt idx="179">
                  <c:v>16.5</c:v>
                </c:pt>
                <c:pt idx="180">
                  <c:v>16.853658536585368</c:v>
                </c:pt>
                <c:pt idx="181">
                  <c:v>17.399999999999999</c:v>
                </c:pt>
                <c:pt idx="182">
                  <c:v>17.074074074074073</c:v>
                </c:pt>
                <c:pt idx="183">
                  <c:v>17.285714285714285</c:v>
                </c:pt>
                <c:pt idx="184">
                  <c:v>17.393939393939394</c:v>
                </c:pt>
                <c:pt idx="185">
                  <c:v>17.344827586206897</c:v>
                </c:pt>
                <c:pt idx="186">
                  <c:v>17.166666666666668</c:v>
                </c:pt>
                <c:pt idx="187">
                  <c:v>17.454545454545453</c:v>
                </c:pt>
                <c:pt idx="188">
                  <c:v>17.045454545454547</c:v>
                </c:pt>
                <c:pt idx="189">
                  <c:v>17.363636363636363</c:v>
                </c:pt>
                <c:pt idx="190">
                  <c:v>17.53846153846154</c:v>
                </c:pt>
                <c:pt idx="191">
                  <c:v>17.518518518518519</c:v>
                </c:pt>
                <c:pt idx="192">
                  <c:v>17.722222222222221</c:v>
                </c:pt>
                <c:pt idx="193">
                  <c:v>17.8</c:v>
                </c:pt>
                <c:pt idx="194">
                  <c:v>17.862068965517242</c:v>
                </c:pt>
                <c:pt idx="195">
                  <c:v>17.523809523809526</c:v>
                </c:pt>
                <c:pt idx="196">
                  <c:v>17.806451612903224</c:v>
                </c:pt>
                <c:pt idx="197">
                  <c:v>17.888888888888889</c:v>
                </c:pt>
                <c:pt idx="198">
                  <c:v>18</c:v>
                </c:pt>
                <c:pt idx="199">
                  <c:v>18</c:v>
                </c:pt>
                <c:pt idx="200">
                  <c:v>18.454545454545453</c:v>
                </c:pt>
                <c:pt idx="201">
                  <c:v>18.214285714285715</c:v>
                </c:pt>
                <c:pt idx="202">
                  <c:v>18.307692307692307</c:v>
                </c:pt>
                <c:pt idx="203">
                  <c:v>18.172413793103448</c:v>
                </c:pt>
                <c:pt idx="204">
                  <c:v>18.440000000000001</c:v>
                </c:pt>
                <c:pt idx="205">
                  <c:v>18.161290322580644</c:v>
                </c:pt>
                <c:pt idx="206">
                  <c:v>18</c:v>
                </c:pt>
                <c:pt idx="207">
                  <c:v>18.600000000000001</c:v>
                </c:pt>
                <c:pt idx="208">
                  <c:v>18.666666666666668</c:v>
                </c:pt>
                <c:pt idx="209">
                  <c:v>18.857142857142858</c:v>
                </c:pt>
                <c:pt idx="210">
                  <c:v>18.958333333333332</c:v>
                </c:pt>
                <c:pt idx="211">
                  <c:v>18.5</c:v>
                </c:pt>
                <c:pt idx="212">
                  <c:v>18.555555555555557</c:v>
                </c:pt>
                <c:pt idx="213">
                  <c:v>18.785714285714285</c:v>
                </c:pt>
                <c:pt idx="214">
                  <c:v>18.73076923076923</c:v>
                </c:pt>
                <c:pt idx="215">
                  <c:v>18.916666666666668</c:v>
                </c:pt>
                <c:pt idx="216">
                  <c:v>18.774193548387096</c:v>
                </c:pt>
                <c:pt idx="217">
                  <c:v>19.12</c:v>
                </c:pt>
                <c:pt idx="218">
                  <c:v>19.303030303030305</c:v>
                </c:pt>
                <c:pt idx="219">
                  <c:v>19.074074074074073</c:v>
                </c:pt>
                <c:pt idx="220">
                  <c:v>19.03846153846154</c:v>
                </c:pt>
                <c:pt idx="221">
                  <c:v>19.205882352941178</c:v>
                </c:pt>
                <c:pt idx="222">
                  <c:v>19.416666666666668</c:v>
                </c:pt>
                <c:pt idx="223">
                  <c:v>19.25</c:v>
                </c:pt>
                <c:pt idx="224">
                  <c:v>19.095238095238095</c:v>
                </c:pt>
                <c:pt idx="225">
                  <c:v>19</c:v>
                </c:pt>
                <c:pt idx="226">
                  <c:v>19.5</c:v>
                </c:pt>
                <c:pt idx="227">
                  <c:v>19.518518518518519</c:v>
                </c:pt>
                <c:pt idx="228">
                  <c:v>19.760000000000002</c:v>
                </c:pt>
                <c:pt idx="229">
                  <c:v>19.888888888888889</c:v>
                </c:pt>
                <c:pt idx="230">
                  <c:v>19.850000000000001</c:v>
                </c:pt>
                <c:pt idx="231">
                  <c:v>19.571428571428573</c:v>
                </c:pt>
                <c:pt idx="232">
                  <c:v>19.61904761904762</c:v>
                </c:pt>
                <c:pt idx="233">
                  <c:v>20.208333333333332</c:v>
                </c:pt>
                <c:pt idx="234">
                  <c:v>20.410256410256409</c:v>
                </c:pt>
                <c:pt idx="235">
                  <c:v>20.111111111111111</c:v>
                </c:pt>
                <c:pt idx="236">
                  <c:v>20.071428571428573</c:v>
                </c:pt>
                <c:pt idx="237">
                  <c:v>20.260869565217391</c:v>
                </c:pt>
                <c:pt idx="238">
                  <c:v>20.428571428571427</c:v>
                </c:pt>
                <c:pt idx="239">
                  <c:v>20.157894736842106</c:v>
                </c:pt>
                <c:pt idx="240">
                  <c:v>20.037037037037038</c:v>
                </c:pt>
                <c:pt idx="241">
                  <c:v>20.478260869565219</c:v>
                </c:pt>
                <c:pt idx="242">
                  <c:v>20.25</c:v>
                </c:pt>
                <c:pt idx="243">
                  <c:v>20.310344827586206</c:v>
                </c:pt>
                <c:pt idx="244">
                  <c:v>20.214285714285715</c:v>
                </c:pt>
                <c:pt idx="245">
                  <c:v>20.451612903225808</c:v>
                </c:pt>
                <c:pt idx="246">
                  <c:v>20.53846153846154</c:v>
                </c:pt>
                <c:pt idx="247">
                  <c:v>20.96153846153846</c:v>
                </c:pt>
                <c:pt idx="248">
                  <c:v>20.705882352941178</c:v>
                </c:pt>
                <c:pt idx="249">
                  <c:v>20.62962962962963</c:v>
                </c:pt>
                <c:pt idx="250">
                  <c:v>20.694444444444443</c:v>
                </c:pt>
                <c:pt idx="251">
                  <c:v>21.175000000000001</c:v>
                </c:pt>
                <c:pt idx="252">
                  <c:v>21.275862068965516</c:v>
                </c:pt>
                <c:pt idx="253">
                  <c:v>21.916666666666668</c:v>
                </c:pt>
                <c:pt idx="254">
                  <c:v>21.580645161290324</c:v>
                </c:pt>
                <c:pt idx="255">
                  <c:v>21.685714285714287</c:v>
                </c:pt>
                <c:pt idx="256">
                  <c:v>22.172413793103448</c:v>
                </c:pt>
                <c:pt idx="257">
                  <c:v>22.275862068965516</c:v>
                </c:pt>
                <c:pt idx="258">
                  <c:v>22.384615384615383</c:v>
                </c:pt>
                <c:pt idx="259">
                  <c:v>22.3</c:v>
                </c:pt>
                <c:pt idx="260">
                  <c:v>22</c:v>
                </c:pt>
                <c:pt idx="261">
                  <c:v>22.12</c:v>
                </c:pt>
                <c:pt idx="262">
                  <c:v>22.166666666666668</c:v>
                </c:pt>
                <c:pt idx="263">
                  <c:v>22.846153846153847</c:v>
                </c:pt>
                <c:pt idx="264">
                  <c:v>22.59090909090909</c:v>
                </c:pt>
                <c:pt idx="265">
                  <c:v>22.5</c:v>
                </c:pt>
                <c:pt idx="266">
                  <c:v>22.685714285714287</c:v>
                </c:pt>
                <c:pt idx="267">
                  <c:v>22.710526315789473</c:v>
                </c:pt>
                <c:pt idx="268">
                  <c:v>22.8</c:v>
                </c:pt>
                <c:pt idx="269">
                  <c:v>22.933333333333334</c:v>
                </c:pt>
                <c:pt idx="270">
                  <c:v>22.652173913043477</c:v>
                </c:pt>
                <c:pt idx="271">
                  <c:v>22.837837837837839</c:v>
                </c:pt>
                <c:pt idx="272">
                  <c:v>23</c:v>
                </c:pt>
                <c:pt idx="273">
                  <c:v>23.478260869565219</c:v>
                </c:pt>
                <c:pt idx="274">
                  <c:v>23</c:v>
                </c:pt>
                <c:pt idx="275">
                  <c:v>23.142857142857142</c:v>
                </c:pt>
                <c:pt idx="276">
                  <c:v>23.222222222222221</c:v>
                </c:pt>
                <c:pt idx="277">
                  <c:v>23.297297297297298</c:v>
                </c:pt>
                <c:pt idx="278">
                  <c:v>23.466666666666665</c:v>
                </c:pt>
                <c:pt idx="279">
                  <c:v>23.15625</c:v>
                </c:pt>
                <c:pt idx="280">
                  <c:v>23.6</c:v>
                </c:pt>
                <c:pt idx="281">
                  <c:v>23.666666666666668</c:v>
                </c:pt>
                <c:pt idx="282">
                  <c:v>23.62962962962963</c:v>
                </c:pt>
                <c:pt idx="283">
                  <c:v>23.6</c:v>
                </c:pt>
                <c:pt idx="284">
                  <c:v>23.615384615384617</c:v>
                </c:pt>
                <c:pt idx="285">
                  <c:v>24.310344827586206</c:v>
                </c:pt>
                <c:pt idx="286">
                  <c:v>24.148936170212767</c:v>
                </c:pt>
                <c:pt idx="287">
                  <c:v>24.321428571428573</c:v>
                </c:pt>
                <c:pt idx="288">
                  <c:v>24.2</c:v>
                </c:pt>
                <c:pt idx="289">
                  <c:v>24.305555555555557</c:v>
                </c:pt>
                <c:pt idx="290">
                  <c:v>24.482758620689655</c:v>
                </c:pt>
                <c:pt idx="291">
                  <c:v>24.263157894736842</c:v>
                </c:pt>
                <c:pt idx="292">
                  <c:v>24.107142857142858</c:v>
                </c:pt>
                <c:pt idx="293">
                  <c:v>24.954545454545453</c:v>
                </c:pt>
                <c:pt idx="294">
                  <c:v>24.696969696969695</c:v>
                </c:pt>
                <c:pt idx="295">
                  <c:v>24.702702702702702</c:v>
                </c:pt>
                <c:pt idx="296">
                  <c:v>24.76923076923077</c:v>
                </c:pt>
                <c:pt idx="297">
                  <c:v>24.954545454545453</c:v>
                </c:pt>
                <c:pt idx="298">
                  <c:v>24.5</c:v>
                </c:pt>
                <c:pt idx="299">
                  <c:v>24.913043478260871</c:v>
                </c:pt>
                <c:pt idx="300">
                  <c:v>24.564102564102566</c:v>
                </c:pt>
                <c:pt idx="301">
                  <c:v>24.615384615384617</c:v>
                </c:pt>
                <c:pt idx="302">
                  <c:v>24.724137931034484</c:v>
                </c:pt>
                <c:pt idx="303">
                  <c:v>24.5</c:v>
                </c:pt>
                <c:pt idx="304">
                  <c:v>24.766666666666666</c:v>
                </c:pt>
                <c:pt idx="305">
                  <c:v>25.24</c:v>
                </c:pt>
                <c:pt idx="306">
                  <c:v>25.434782608695652</c:v>
                </c:pt>
                <c:pt idx="307">
                  <c:v>25.48</c:v>
                </c:pt>
                <c:pt idx="308">
                  <c:v>25.083333333333332</c:v>
                </c:pt>
                <c:pt idx="309">
                  <c:v>25.413793103448278</c:v>
                </c:pt>
                <c:pt idx="310">
                  <c:v>25.153846153846153</c:v>
                </c:pt>
                <c:pt idx="311">
                  <c:v>25.9</c:v>
                </c:pt>
                <c:pt idx="312">
                  <c:v>25.88</c:v>
                </c:pt>
                <c:pt idx="313">
                  <c:v>25.75</c:v>
                </c:pt>
                <c:pt idx="314">
                  <c:v>25.64</c:v>
                </c:pt>
                <c:pt idx="315">
                  <c:v>26.111111111111111</c:v>
                </c:pt>
                <c:pt idx="316">
                  <c:v>26.482758620689655</c:v>
                </c:pt>
                <c:pt idx="317">
                  <c:v>26.083333333333332</c:v>
                </c:pt>
                <c:pt idx="318">
                  <c:v>26.612903225806452</c:v>
                </c:pt>
                <c:pt idx="319">
                  <c:v>26.807692307692307</c:v>
                </c:pt>
                <c:pt idx="320">
                  <c:v>26.714285714285715</c:v>
                </c:pt>
                <c:pt idx="321">
                  <c:v>27.238095238095237</c:v>
                </c:pt>
                <c:pt idx="322">
                  <c:v>27.095238095238095</c:v>
                </c:pt>
                <c:pt idx="323">
                  <c:v>27.133333333333333</c:v>
                </c:pt>
                <c:pt idx="324">
                  <c:v>27.444444444444443</c:v>
                </c:pt>
                <c:pt idx="325">
                  <c:v>27.043478260869566</c:v>
                </c:pt>
                <c:pt idx="326">
                  <c:v>27.928571428571427</c:v>
                </c:pt>
                <c:pt idx="327">
                  <c:v>27.857142857142858</c:v>
                </c:pt>
                <c:pt idx="328">
                  <c:v>27.805555555555557</c:v>
                </c:pt>
                <c:pt idx="329">
                  <c:v>27.6875</c:v>
                </c:pt>
                <c:pt idx="330">
                  <c:v>27.826086956521738</c:v>
                </c:pt>
                <c:pt idx="331">
                  <c:v>27.958333333333332</c:v>
                </c:pt>
                <c:pt idx="332">
                  <c:v>27.606060606060606</c:v>
                </c:pt>
                <c:pt idx="333">
                  <c:v>28.071428571428573</c:v>
                </c:pt>
                <c:pt idx="334">
                  <c:v>28.342857142857142</c:v>
                </c:pt>
                <c:pt idx="335">
                  <c:v>28.222222222222221</c:v>
                </c:pt>
                <c:pt idx="336">
                  <c:v>28.653846153846153</c:v>
                </c:pt>
                <c:pt idx="337">
                  <c:v>28.586206896551722</c:v>
                </c:pt>
                <c:pt idx="338">
                  <c:v>28.964285714285715</c:v>
                </c:pt>
                <c:pt idx="339">
                  <c:v>29.482758620689655</c:v>
                </c:pt>
                <c:pt idx="340">
                  <c:v>29.148148148148149</c:v>
                </c:pt>
                <c:pt idx="341">
                  <c:v>29.681818181818183</c:v>
                </c:pt>
                <c:pt idx="342">
                  <c:v>29.61904761904762</c:v>
                </c:pt>
                <c:pt idx="343">
                  <c:v>29.903225806451612</c:v>
                </c:pt>
                <c:pt idx="344">
                  <c:v>29.625</c:v>
                </c:pt>
                <c:pt idx="345">
                  <c:v>29.684210526315791</c:v>
                </c:pt>
                <c:pt idx="346">
                  <c:v>30.472222222222221</c:v>
                </c:pt>
                <c:pt idx="347">
                  <c:v>30.393939393939394</c:v>
                </c:pt>
                <c:pt idx="348">
                  <c:v>30.71875</c:v>
                </c:pt>
                <c:pt idx="349">
                  <c:v>30.75</c:v>
                </c:pt>
                <c:pt idx="350">
                  <c:v>30.611111111111111</c:v>
                </c:pt>
                <c:pt idx="351">
                  <c:v>30.761904761904763</c:v>
                </c:pt>
                <c:pt idx="352">
                  <c:v>31.173913043478262</c:v>
                </c:pt>
                <c:pt idx="353">
                  <c:v>31</c:v>
                </c:pt>
                <c:pt idx="354">
                  <c:v>31.703703703703702</c:v>
                </c:pt>
                <c:pt idx="355">
                  <c:v>31.523809523809526</c:v>
                </c:pt>
                <c:pt idx="356">
                  <c:v>31.906976744186046</c:v>
                </c:pt>
                <c:pt idx="357">
                  <c:v>31.888888888888889</c:v>
                </c:pt>
                <c:pt idx="358">
                  <c:v>31.794117647058822</c:v>
                </c:pt>
                <c:pt idx="359">
                  <c:v>31.956521739130434</c:v>
                </c:pt>
                <c:pt idx="360">
                  <c:v>31.913043478260871</c:v>
                </c:pt>
                <c:pt idx="361">
                  <c:v>32.208333333333336</c:v>
                </c:pt>
                <c:pt idx="362">
                  <c:v>32.230769230769234</c:v>
                </c:pt>
                <c:pt idx="363">
                  <c:v>32.821428571428569</c:v>
                </c:pt>
                <c:pt idx="364">
                  <c:v>32.81818181818182</c:v>
                </c:pt>
                <c:pt idx="365">
                  <c:v>32.629629629629626</c:v>
                </c:pt>
                <c:pt idx="366">
                  <c:v>32.777777777777779</c:v>
                </c:pt>
                <c:pt idx="367">
                  <c:v>32.8125</c:v>
                </c:pt>
                <c:pt idx="368">
                  <c:v>32.837209302325583</c:v>
                </c:pt>
                <c:pt idx="369">
                  <c:v>32.964285714285715</c:v>
                </c:pt>
                <c:pt idx="370">
                  <c:v>33.068965517241381</c:v>
                </c:pt>
                <c:pt idx="371">
                  <c:v>33.379310344827587</c:v>
                </c:pt>
                <c:pt idx="372">
                  <c:v>33</c:v>
                </c:pt>
                <c:pt idx="373">
                  <c:v>33.137931034482762</c:v>
                </c:pt>
                <c:pt idx="374">
                  <c:v>33.571428571428569</c:v>
                </c:pt>
                <c:pt idx="375">
                  <c:v>33.799999999999997</c:v>
                </c:pt>
                <c:pt idx="376">
                  <c:v>33.615384615384613</c:v>
                </c:pt>
                <c:pt idx="377">
                  <c:v>33.741935483870968</c:v>
                </c:pt>
                <c:pt idx="378">
                  <c:v>33.705882352941174</c:v>
                </c:pt>
                <c:pt idx="379">
                  <c:v>33.74285714285714</c:v>
                </c:pt>
                <c:pt idx="380">
                  <c:v>33.64</c:v>
                </c:pt>
                <c:pt idx="381">
                  <c:v>34.03448275862069</c:v>
                </c:pt>
                <c:pt idx="382">
                  <c:v>34.24</c:v>
                </c:pt>
                <c:pt idx="383">
                  <c:v>34.200000000000003</c:v>
                </c:pt>
                <c:pt idx="384">
                  <c:v>34.636363636363633</c:v>
                </c:pt>
                <c:pt idx="385">
                  <c:v>34.588235294117645</c:v>
                </c:pt>
                <c:pt idx="386">
                  <c:v>35.027027027027025</c:v>
                </c:pt>
                <c:pt idx="387">
                  <c:v>35.92</c:v>
                </c:pt>
                <c:pt idx="388">
                  <c:v>35.973684210526315</c:v>
                </c:pt>
                <c:pt idx="389">
                  <c:v>36.366666666666667</c:v>
                </c:pt>
                <c:pt idx="390">
                  <c:v>36</c:v>
                </c:pt>
                <c:pt idx="391">
                  <c:v>36.19047619047619</c:v>
                </c:pt>
                <c:pt idx="392">
                  <c:v>36.9</c:v>
                </c:pt>
                <c:pt idx="393">
                  <c:v>37.741935483870968</c:v>
                </c:pt>
                <c:pt idx="394">
                  <c:v>37.5</c:v>
                </c:pt>
                <c:pt idx="395">
                  <c:v>38.76</c:v>
                </c:pt>
                <c:pt idx="396">
                  <c:v>39.548387096774192</c:v>
                </c:pt>
                <c:pt idx="397">
                  <c:v>39.727272727272727</c:v>
                </c:pt>
                <c:pt idx="398">
                  <c:v>39.793103448275865</c:v>
                </c:pt>
                <c:pt idx="399">
                  <c:v>39.967741935483872</c:v>
                </c:pt>
                <c:pt idx="400">
                  <c:v>39.80952380952381</c:v>
                </c:pt>
                <c:pt idx="401">
                  <c:v>39.81818181818182</c:v>
                </c:pt>
                <c:pt idx="402">
                  <c:v>40.407407407407405</c:v>
                </c:pt>
                <c:pt idx="403">
                  <c:v>40</c:v>
                </c:pt>
                <c:pt idx="404">
                  <c:v>42.48</c:v>
                </c:pt>
                <c:pt idx="405">
                  <c:v>42.794117647058826</c:v>
                </c:pt>
                <c:pt idx="406">
                  <c:v>43.727272727272727</c:v>
                </c:pt>
                <c:pt idx="407">
                  <c:v>44.642857142857146</c:v>
                </c:pt>
                <c:pt idx="408">
                  <c:v>45.25</c:v>
                </c:pt>
                <c:pt idx="409">
                  <c:v>47.333333333333336</c:v>
                </c:pt>
                <c:pt idx="410">
                  <c:v>47.179487179487182</c:v>
                </c:pt>
                <c:pt idx="411">
                  <c:v>48.904761904761905</c:v>
                </c:pt>
                <c:pt idx="412">
                  <c:v>49.46153846153846</c:v>
                </c:pt>
                <c:pt idx="413">
                  <c:v>50.769230769230766</c:v>
                </c:pt>
                <c:pt idx="414">
                  <c:v>52.96</c:v>
                </c:pt>
                <c:pt idx="415">
                  <c:v>55.193548387096776</c:v>
                </c:pt>
                <c:pt idx="416">
                  <c:v>64.051724137931032</c:v>
                </c:pt>
              </c:numCache>
            </c:numRef>
          </c:xVal>
          <c:yVal>
            <c:numRef>
              <c:f>Sheet2!$H$2:$H$418</c:f>
              <c:numCache>
                <c:formatCode>General</c:formatCode>
                <c:ptCount val="4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0.4838709677419355</c:v>
                </c:pt>
                <c:pt idx="13">
                  <c:v>0</c:v>
                </c:pt>
                <c:pt idx="14">
                  <c:v>0</c:v>
                </c:pt>
                <c:pt idx="15">
                  <c:v>9.0909090909090912E-2</c:v>
                </c:pt>
                <c:pt idx="16">
                  <c:v>0.41666666666666669</c:v>
                </c:pt>
                <c:pt idx="17">
                  <c:v>0</c:v>
                </c:pt>
                <c:pt idx="18">
                  <c:v>0.5357142857142857</c:v>
                </c:pt>
                <c:pt idx="19">
                  <c:v>0.22857142857142856</c:v>
                </c:pt>
                <c:pt idx="20">
                  <c:v>0</c:v>
                </c:pt>
                <c:pt idx="21">
                  <c:v>0</c:v>
                </c:pt>
                <c:pt idx="22">
                  <c:v>0.23809523809523808</c:v>
                </c:pt>
                <c:pt idx="23">
                  <c:v>0.45161290322580644</c:v>
                </c:pt>
                <c:pt idx="24">
                  <c:v>0</c:v>
                </c:pt>
                <c:pt idx="25">
                  <c:v>0</c:v>
                </c:pt>
                <c:pt idx="26">
                  <c:v>0.42307692307692307</c:v>
                </c:pt>
                <c:pt idx="27">
                  <c:v>0</c:v>
                </c:pt>
                <c:pt idx="28">
                  <c:v>0</c:v>
                </c:pt>
                <c:pt idx="29">
                  <c:v>0.625</c:v>
                </c:pt>
                <c:pt idx="30">
                  <c:v>0</c:v>
                </c:pt>
                <c:pt idx="31">
                  <c:v>0</c:v>
                </c:pt>
                <c:pt idx="32">
                  <c:v>0.44444444444444442</c:v>
                </c:pt>
                <c:pt idx="33">
                  <c:v>0.36666666666666664</c:v>
                </c:pt>
                <c:pt idx="34">
                  <c:v>0</c:v>
                </c:pt>
                <c:pt idx="35">
                  <c:v>0</c:v>
                </c:pt>
                <c:pt idx="36">
                  <c:v>0.29166666666666669</c:v>
                </c:pt>
                <c:pt idx="37">
                  <c:v>0</c:v>
                </c:pt>
                <c:pt idx="38">
                  <c:v>0</c:v>
                </c:pt>
                <c:pt idx="39">
                  <c:v>0.55172413793103448</c:v>
                </c:pt>
                <c:pt idx="40">
                  <c:v>0</c:v>
                </c:pt>
                <c:pt idx="41">
                  <c:v>0.27272727272727271</c:v>
                </c:pt>
                <c:pt idx="42">
                  <c:v>0</c:v>
                </c:pt>
                <c:pt idx="43">
                  <c:v>0.42424242424242425</c:v>
                </c:pt>
                <c:pt idx="44">
                  <c:v>0</c:v>
                </c:pt>
                <c:pt idx="45">
                  <c:v>0</c:v>
                </c:pt>
                <c:pt idx="46">
                  <c:v>0.36</c:v>
                </c:pt>
                <c:pt idx="47">
                  <c:v>0.38461538461538464</c:v>
                </c:pt>
                <c:pt idx="48">
                  <c:v>0</c:v>
                </c:pt>
                <c:pt idx="49">
                  <c:v>0.31428571428571428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0.38095238095238093</c:v>
                </c:pt>
                <c:pt idx="54">
                  <c:v>0</c:v>
                </c:pt>
                <c:pt idx="55">
                  <c:v>0.42857142857142855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0.6216216216216216</c:v>
                </c:pt>
                <c:pt idx="61">
                  <c:v>0.43333333333333335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0.35</c:v>
                </c:pt>
                <c:pt idx="69">
                  <c:v>0</c:v>
                </c:pt>
                <c:pt idx="70">
                  <c:v>0</c:v>
                </c:pt>
                <c:pt idx="71">
                  <c:v>0.17241379310344829</c:v>
                </c:pt>
                <c:pt idx="72">
                  <c:v>0</c:v>
                </c:pt>
                <c:pt idx="73">
                  <c:v>0.48148148148148145</c:v>
                </c:pt>
                <c:pt idx="74">
                  <c:v>0</c:v>
                </c:pt>
                <c:pt idx="75">
                  <c:v>0.24</c:v>
                </c:pt>
                <c:pt idx="76">
                  <c:v>0.29166666666666669</c:v>
                </c:pt>
                <c:pt idx="77">
                  <c:v>0.46666666666666667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0.51219512195121952</c:v>
                </c:pt>
                <c:pt idx="87">
                  <c:v>0.5714285714285714</c:v>
                </c:pt>
                <c:pt idx="88">
                  <c:v>0.33333333333333331</c:v>
                </c:pt>
                <c:pt idx="89">
                  <c:v>0.36363636363636365</c:v>
                </c:pt>
                <c:pt idx="90">
                  <c:v>0</c:v>
                </c:pt>
                <c:pt idx="91">
                  <c:v>0.40625</c:v>
                </c:pt>
                <c:pt idx="92">
                  <c:v>0.5714285714285714</c:v>
                </c:pt>
                <c:pt idx="93">
                  <c:v>0</c:v>
                </c:pt>
                <c:pt idx="94">
                  <c:v>0.52380952380952384</c:v>
                </c:pt>
                <c:pt idx="95">
                  <c:v>0.2</c:v>
                </c:pt>
                <c:pt idx="96">
                  <c:v>0</c:v>
                </c:pt>
                <c:pt idx="97">
                  <c:v>0</c:v>
                </c:pt>
                <c:pt idx="98">
                  <c:v>0.31034482758620691</c:v>
                </c:pt>
                <c:pt idx="99">
                  <c:v>0</c:v>
                </c:pt>
                <c:pt idx="100">
                  <c:v>0</c:v>
                </c:pt>
                <c:pt idx="101">
                  <c:v>0.23333333333333334</c:v>
                </c:pt>
                <c:pt idx="102">
                  <c:v>0</c:v>
                </c:pt>
                <c:pt idx="103">
                  <c:v>0.82608695652173914</c:v>
                </c:pt>
                <c:pt idx="104">
                  <c:v>0.25</c:v>
                </c:pt>
                <c:pt idx="105">
                  <c:v>0.27586206896551724</c:v>
                </c:pt>
                <c:pt idx="106">
                  <c:v>0.54545454545454541</c:v>
                </c:pt>
                <c:pt idx="107">
                  <c:v>0.51724137931034486</c:v>
                </c:pt>
                <c:pt idx="108">
                  <c:v>0.54545454545454541</c:v>
                </c:pt>
                <c:pt idx="109">
                  <c:v>0.3888888888888889</c:v>
                </c:pt>
                <c:pt idx="110">
                  <c:v>0</c:v>
                </c:pt>
                <c:pt idx="111">
                  <c:v>0.25</c:v>
                </c:pt>
                <c:pt idx="112">
                  <c:v>0.33333333333333331</c:v>
                </c:pt>
                <c:pt idx="113">
                  <c:v>0</c:v>
                </c:pt>
                <c:pt idx="114">
                  <c:v>0.33333333333333331</c:v>
                </c:pt>
                <c:pt idx="115">
                  <c:v>0.96969696969696972</c:v>
                </c:pt>
                <c:pt idx="116">
                  <c:v>0.5714285714285714</c:v>
                </c:pt>
                <c:pt idx="117">
                  <c:v>0.2608695652173913</c:v>
                </c:pt>
                <c:pt idx="118">
                  <c:v>1.0344827586206897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0.4642857142857143</c:v>
                </c:pt>
                <c:pt idx="123">
                  <c:v>0</c:v>
                </c:pt>
                <c:pt idx="124">
                  <c:v>0.33333333333333331</c:v>
                </c:pt>
                <c:pt idx="125">
                  <c:v>0.7142857142857143</c:v>
                </c:pt>
                <c:pt idx="126">
                  <c:v>0.70370370370370372</c:v>
                </c:pt>
                <c:pt idx="127">
                  <c:v>0.41379310344827586</c:v>
                </c:pt>
                <c:pt idx="128">
                  <c:v>0</c:v>
                </c:pt>
                <c:pt idx="129">
                  <c:v>0</c:v>
                </c:pt>
                <c:pt idx="130">
                  <c:v>0.21739130434782608</c:v>
                </c:pt>
                <c:pt idx="131">
                  <c:v>0.61538461538461542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0.91304347826086951</c:v>
                </c:pt>
                <c:pt idx="137">
                  <c:v>0</c:v>
                </c:pt>
                <c:pt idx="138">
                  <c:v>0.3235294117647059</c:v>
                </c:pt>
                <c:pt idx="139">
                  <c:v>0.19047619047619047</c:v>
                </c:pt>
                <c:pt idx="140">
                  <c:v>0.28947368421052633</c:v>
                </c:pt>
                <c:pt idx="141">
                  <c:v>0.30357142857142855</c:v>
                </c:pt>
                <c:pt idx="142">
                  <c:v>0.55172413793103448</c:v>
                </c:pt>
                <c:pt idx="143">
                  <c:v>0</c:v>
                </c:pt>
                <c:pt idx="144">
                  <c:v>0.44117647058823528</c:v>
                </c:pt>
                <c:pt idx="145">
                  <c:v>0</c:v>
                </c:pt>
                <c:pt idx="146">
                  <c:v>0.31818181818181818</c:v>
                </c:pt>
                <c:pt idx="147">
                  <c:v>0</c:v>
                </c:pt>
                <c:pt idx="148">
                  <c:v>0.48</c:v>
                </c:pt>
                <c:pt idx="149">
                  <c:v>0</c:v>
                </c:pt>
                <c:pt idx="150">
                  <c:v>0.625</c:v>
                </c:pt>
                <c:pt idx="151">
                  <c:v>0.4838709677419355</c:v>
                </c:pt>
                <c:pt idx="152">
                  <c:v>0.44827586206896552</c:v>
                </c:pt>
                <c:pt idx="153">
                  <c:v>0.53846153846153844</c:v>
                </c:pt>
                <c:pt idx="154">
                  <c:v>0.45454545454545453</c:v>
                </c:pt>
                <c:pt idx="155">
                  <c:v>0</c:v>
                </c:pt>
                <c:pt idx="156">
                  <c:v>0</c:v>
                </c:pt>
                <c:pt idx="157">
                  <c:v>0.7</c:v>
                </c:pt>
                <c:pt idx="158">
                  <c:v>0.20689655172413793</c:v>
                </c:pt>
                <c:pt idx="159">
                  <c:v>0</c:v>
                </c:pt>
                <c:pt idx="160">
                  <c:v>0</c:v>
                </c:pt>
                <c:pt idx="161">
                  <c:v>0.22500000000000001</c:v>
                </c:pt>
                <c:pt idx="162">
                  <c:v>0.68</c:v>
                </c:pt>
                <c:pt idx="163">
                  <c:v>0.63888888888888884</c:v>
                </c:pt>
                <c:pt idx="164">
                  <c:v>0</c:v>
                </c:pt>
                <c:pt idx="165">
                  <c:v>0</c:v>
                </c:pt>
                <c:pt idx="166">
                  <c:v>0.62962962962962965</c:v>
                </c:pt>
                <c:pt idx="167">
                  <c:v>0.4375</c:v>
                </c:pt>
                <c:pt idx="168">
                  <c:v>0.375</c:v>
                </c:pt>
                <c:pt idx="169">
                  <c:v>0.33333333333333331</c:v>
                </c:pt>
                <c:pt idx="170">
                  <c:v>0.92307692307692313</c:v>
                </c:pt>
                <c:pt idx="171">
                  <c:v>0.85185185185185186</c:v>
                </c:pt>
                <c:pt idx="172">
                  <c:v>0.39473684210526316</c:v>
                </c:pt>
                <c:pt idx="173">
                  <c:v>0.54838709677419351</c:v>
                </c:pt>
                <c:pt idx="174">
                  <c:v>0.38235294117647056</c:v>
                </c:pt>
                <c:pt idx="175">
                  <c:v>0</c:v>
                </c:pt>
                <c:pt idx="176">
                  <c:v>0.42857142857142855</c:v>
                </c:pt>
                <c:pt idx="177">
                  <c:v>0</c:v>
                </c:pt>
                <c:pt idx="178">
                  <c:v>0</c:v>
                </c:pt>
                <c:pt idx="179">
                  <c:v>0.15384615384615385</c:v>
                </c:pt>
                <c:pt idx="180">
                  <c:v>0.90243902439024393</c:v>
                </c:pt>
                <c:pt idx="181">
                  <c:v>0.54285714285714282</c:v>
                </c:pt>
                <c:pt idx="182">
                  <c:v>0.37037037037037035</c:v>
                </c:pt>
                <c:pt idx="183">
                  <c:v>0.52380952380952384</c:v>
                </c:pt>
                <c:pt idx="184">
                  <c:v>0.27272727272727271</c:v>
                </c:pt>
                <c:pt idx="185">
                  <c:v>0.27586206896551724</c:v>
                </c:pt>
                <c:pt idx="186">
                  <c:v>0.45833333333333331</c:v>
                </c:pt>
                <c:pt idx="187">
                  <c:v>0.33333333333333331</c:v>
                </c:pt>
                <c:pt idx="188">
                  <c:v>0.18181818181818182</c:v>
                </c:pt>
                <c:pt idx="189">
                  <c:v>0</c:v>
                </c:pt>
                <c:pt idx="190">
                  <c:v>0.11538461538461539</c:v>
                </c:pt>
                <c:pt idx="191">
                  <c:v>0.22222222222222221</c:v>
                </c:pt>
                <c:pt idx="192">
                  <c:v>0.16666666666666666</c:v>
                </c:pt>
                <c:pt idx="193">
                  <c:v>0.84</c:v>
                </c:pt>
                <c:pt idx="194">
                  <c:v>0.44827586206896552</c:v>
                </c:pt>
                <c:pt idx="195">
                  <c:v>0.52380952380952384</c:v>
                </c:pt>
                <c:pt idx="196">
                  <c:v>0.41935483870967744</c:v>
                </c:pt>
                <c:pt idx="197">
                  <c:v>0</c:v>
                </c:pt>
                <c:pt idx="198">
                  <c:v>0.44117647058823528</c:v>
                </c:pt>
                <c:pt idx="199">
                  <c:v>0</c:v>
                </c:pt>
                <c:pt idx="200">
                  <c:v>0.31818181818181818</c:v>
                </c:pt>
                <c:pt idx="201">
                  <c:v>0</c:v>
                </c:pt>
                <c:pt idx="202">
                  <c:v>0.38461538461538464</c:v>
                </c:pt>
                <c:pt idx="203">
                  <c:v>0.2413793103448276</c:v>
                </c:pt>
                <c:pt idx="204">
                  <c:v>0</c:v>
                </c:pt>
                <c:pt idx="205">
                  <c:v>0.32258064516129031</c:v>
                </c:pt>
                <c:pt idx="206">
                  <c:v>0.51851851851851849</c:v>
                </c:pt>
                <c:pt idx="207">
                  <c:v>0.36666666666666664</c:v>
                </c:pt>
                <c:pt idx="208">
                  <c:v>0.33333333333333331</c:v>
                </c:pt>
                <c:pt idx="209">
                  <c:v>0.5</c:v>
                </c:pt>
                <c:pt idx="210">
                  <c:v>0.16666666666666666</c:v>
                </c:pt>
                <c:pt idx="211">
                  <c:v>0.4</c:v>
                </c:pt>
                <c:pt idx="212">
                  <c:v>0.59259259259259256</c:v>
                </c:pt>
                <c:pt idx="213">
                  <c:v>0.32142857142857145</c:v>
                </c:pt>
                <c:pt idx="214">
                  <c:v>0</c:v>
                </c:pt>
                <c:pt idx="215">
                  <c:v>0.625</c:v>
                </c:pt>
                <c:pt idx="216">
                  <c:v>0.41935483870967744</c:v>
                </c:pt>
                <c:pt idx="217">
                  <c:v>0</c:v>
                </c:pt>
                <c:pt idx="218">
                  <c:v>0.69696969696969702</c:v>
                </c:pt>
                <c:pt idx="219">
                  <c:v>1.1111111111111112</c:v>
                </c:pt>
                <c:pt idx="220">
                  <c:v>0.26923076923076922</c:v>
                </c:pt>
                <c:pt idx="221">
                  <c:v>0</c:v>
                </c:pt>
                <c:pt idx="222">
                  <c:v>0.45833333333333331</c:v>
                </c:pt>
                <c:pt idx="223">
                  <c:v>1</c:v>
                </c:pt>
                <c:pt idx="224">
                  <c:v>0.76190476190476186</c:v>
                </c:pt>
                <c:pt idx="225">
                  <c:v>0.32258064516129031</c:v>
                </c:pt>
                <c:pt idx="226">
                  <c:v>0.3</c:v>
                </c:pt>
                <c:pt idx="227">
                  <c:v>0.14814814814814814</c:v>
                </c:pt>
                <c:pt idx="228">
                  <c:v>0</c:v>
                </c:pt>
                <c:pt idx="229">
                  <c:v>0.59259259259259256</c:v>
                </c:pt>
                <c:pt idx="230">
                  <c:v>0.75</c:v>
                </c:pt>
                <c:pt idx="231">
                  <c:v>0.33333333333333331</c:v>
                </c:pt>
                <c:pt idx="232">
                  <c:v>0.66666666666666663</c:v>
                </c:pt>
                <c:pt idx="233">
                  <c:v>0.875</c:v>
                </c:pt>
                <c:pt idx="234">
                  <c:v>0.41025641025641024</c:v>
                </c:pt>
                <c:pt idx="235">
                  <c:v>0.44444444444444442</c:v>
                </c:pt>
                <c:pt idx="236">
                  <c:v>0.35714285714285715</c:v>
                </c:pt>
                <c:pt idx="237">
                  <c:v>8.6956521739130432E-2</c:v>
                </c:pt>
                <c:pt idx="238">
                  <c:v>0.6071428571428571</c:v>
                </c:pt>
                <c:pt idx="239">
                  <c:v>0</c:v>
                </c:pt>
                <c:pt idx="240">
                  <c:v>0.96296296296296291</c:v>
                </c:pt>
                <c:pt idx="241">
                  <c:v>0.39130434782608697</c:v>
                </c:pt>
                <c:pt idx="242">
                  <c:v>0.4642857142857143</c:v>
                </c:pt>
                <c:pt idx="243">
                  <c:v>0</c:v>
                </c:pt>
                <c:pt idx="244">
                  <c:v>0.25</c:v>
                </c:pt>
                <c:pt idx="245">
                  <c:v>0</c:v>
                </c:pt>
                <c:pt idx="246">
                  <c:v>0</c:v>
                </c:pt>
                <c:pt idx="247">
                  <c:v>0.19230769230769232</c:v>
                </c:pt>
                <c:pt idx="248">
                  <c:v>0</c:v>
                </c:pt>
                <c:pt idx="249">
                  <c:v>0.85185185185185186</c:v>
                </c:pt>
                <c:pt idx="250">
                  <c:v>0.41666666666666669</c:v>
                </c:pt>
                <c:pt idx="251">
                  <c:v>0.22500000000000001</c:v>
                </c:pt>
                <c:pt idx="252">
                  <c:v>0.2413793103448276</c:v>
                </c:pt>
                <c:pt idx="253">
                  <c:v>0.58333333333333337</c:v>
                </c:pt>
                <c:pt idx="254">
                  <c:v>0.58064516129032262</c:v>
                </c:pt>
                <c:pt idx="255">
                  <c:v>0.8571428571428571</c:v>
                </c:pt>
                <c:pt idx="256">
                  <c:v>0.75862068965517238</c:v>
                </c:pt>
                <c:pt idx="257">
                  <c:v>0.58620689655172409</c:v>
                </c:pt>
                <c:pt idx="258">
                  <c:v>0.23076923076923078</c:v>
                </c:pt>
                <c:pt idx="259">
                  <c:v>0.7</c:v>
                </c:pt>
                <c:pt idx="260">
                  <c:v>0.72413793103448276</c:v>
                </c:pt>
                <c:pt idx="261">
                  <c:v>0.56000000000000005</c:v>
                </c:pt>
                <c:pt idx="262">
                  <c:v>0</c:v>
                </c:pt>
                <c:pt idx="263">
                  <c:v>1.0769230769230769</c:v>
                </c:pt>
                <c:pt idx="264">
                  <c:v>0.22727272727272727</c:v>
                </c:pt>
                <c:pt idx="265">
                  <c:v>0.38461538461538464</c:v>
                </c:pt>
                <c:pt idx="266">
                  <c:v>0.48571428571428571</c:v>
                </c:pt>
                <c:pt idx="267">
                  <c:v>0.26315789473684209</c:v>
                </c:pt>
                <c:pt idx="268">
                  <c:v>0.24</c:v>
                </c:pt>
                <c:pt idx="269">
                  <c:v>0.83333333333333337</c:v>
                </c:pt>
                <c:pt idx="270">
                  <c:v>0.56521739130434778</c:v>
                </c:pt>
                <c:pt idx="271">
                  <c:v>0.43243243243243246</c:v>
                </c:pt>
                <c:pt idx="272">
                  <c:v>0.45833333333333331</c:v>
                </c:pt>
                <c:pt idx="273">
                  <c:v>0.78260869565217395</c:v>
                </c:pt>
                <c:pt idx="274">
                  <c:v>0</c:v>
                </c:pt>
                <c:pt idx="275">
                  <c:v>0.6071428571428571</c:v>
                </c:pt>
                <c:pt idx="276">
                  <c:v>0.40740740740740738</c:v>
                </c:pt>
                <c:pt idx="277">
                  <c:v>0</c:v>
                </c:pt>
                <c:pt idx="278">
                  <c:v>1</c:v>
                </c:pt>
                <c:pt idx="279">
                  <c:v>0.34375</c:v>
                </c:pt>
                <c:pt idx="280">
                  <c:v>0.4</c:v>
                </c:pt>
                <c:pt idx="281">
                  <c:v>0.4</c:v>
                </c:pt>
                <c:pt idx="282">
                  <c:v>0.77777777777777779</c:v>
                </c:pt>
                <c:pt idx="283">
                  <c:v>0.4</c:v>
                </c:pt>
                <c:pt idx="284">
                  <c:v>0.69230769230769229</c:v>
                </c:pt>
                <c:pt idx="285">
                  <c:v>0.68965517241379315</c:v>
                </c:pt>
                <c:pt idx="286">
                  <c:v>0.25531914893617019</c:v>
                </c:pt>
                <c:pt idx="287">
                  <c:v>0.5</c:v>
                </c:pt>
                <c:pt idx="288">
                  <c:v>0.48</c:v>
                </c:pt>
                <c:pt idx="289">
                  <c:v>0.61111111111111116</c:v>
                </c:pt>
                <c:pt idx="290">
                  <c:v>0.2413793103448276</c:v>
                </c:pt>
                <c:pt idx="291">
                  <c:v>0</c:v>
                </c:pt>
                <c:pt idx="292">
                  <c:v>1</c:v>
                </c:pt>
                <c:pt idx="293">
                  <c:v>0.13636363636363635</c:v>
                </c:pt>
                <c:pt idx="294">
                  <c:v>0.30303030303030304</c:v>
                </c:pt>
                <c:pt idx="295">
                  <c:v>0.1891891891891892</c:v>
                </c:pt>
                <c:pt idx="296">
                  <c:v>0.26923076923076922</c:v>
                </c:pt>
                <c:pt idx="297">
                  <c:v>0.45454545454545453</c:v>
                </c:pt>
                <c:pt idx="298">
                  <c:v>0.75</c:v>
                </c:pt>
                <c:pt idx="299">
                  <c:v>0.21739130434782608</c:v>
                </c:pt>
                <c:pt idx="300">
                  <c:v>0.38461538461538464</c:v>
                </c:pt>
                <c:pt idx="301">
                  <c:v>0.46153846153846156</c:v>
                </c:pt>
                <c:pt idx="302">
                  <c:v>0.48275862068965519</c:v>
                </c:pt>
                <c:pt idx="303">
                  <c:v>0.55000000000000004</c:v>
                </c:pt>
                <c:pt idx="304">
                  <c:v>0.43333333333333335</c:v>
                </c:pt>
                <c:pt idx="305">
                  <c:v>0.36</c:v>
                </c:pt>
                <c:pt idx="306">
                  <c:v>0</c:v>
                </c:pt>
                <c:pt idx="307">
                  <c:v>0.36</c:v>
                </c:pt>
                <c:pt idx="308">
                  <c:v>0.41666666666666669</c:v>
                </c:pt>
                <c:pt idx="309">
                  <c:v>0.37931034482758619</c:v>
                </c:pt>
                <c:pt idx="310">
                  <c:v>0.35897435897435898</c:v>
                </c:pt>
                <c:pt idx="311">
                  <c:v>0.55000000000000004</c:v>
                </c:pt>
                <c:pt idx="312">
                  <c:v>0.84</c:v>
                </c:pt>
                <c:pt idx="313">
                  <c:v>0.6875</c:v>
                </c:pt>
                <c:pt idx="314">
                  <c:v>0</c:v>
                </c:pt>
                <c:pt idx="315">
                  <c:v>0.92592592592592593</c:v>
                </c:pt>
                <c:pt idx="316">
                  <c:v>0.65517241379310343</c:v>
                </c:pt>
                <c:pt idx="317">
                  <c:v>0.20833333333333334</c:v>
                </c:pt>
                <c:pt idx="318">
                  <c:v>0.58064516129032262</c:v>
                </c:pt>
                <c:pt idx="319">
                  <c:v>0.53846153846153844</c:v>
                </c:pt>
                <c:pt idx="320">
                  <c:v>0.42857142857142855</c:v>
                </c:pt>
                <c:pt idx="321">
                  <c:v>0.33333333333333331</c:v>
                </c:pt>
                <c:pt idx="322">
                  <c:v>0.66666666666666663</c:v>
                </c:pt>
                <c:pt idx="323">
                  <c:v>0.3</c:v>
                </c:pt>
                <c:pt idx="324">
                  <c:v>0.33333333333333331</c:v>
                </c:pt>
                <c:pt idx="325">
                  <c:v>0.52173913043478259</c:v>
                </c:pt>
                <c:pt idx="326">
                  <c:v>0.4642857142857143</c:v>
                </c:pt>
                <c:pt idx="327">
                  <c:v>0.6</c:v>
                </c:pt>
                <c:pt idx="328">
                  <c:v>0.41666666666666669</c:v>
                </c:pt>
                <c:pt idx="329">
                  <c:v>0.40625</c:v>
                </c:pt>
                <c:pt idx="330">
                  <c:v>0.86956521739130432</c:v>
                </c:pt>
                <c:pt idx="331">
                  <c:v>0.29166666666666669</c:v>
                </c:pt>
                <c:pt idx="332">
                  <c:v>0.54545454545454541</c:v>
                </c:pt>
                <c:pt idx="333">
                  <c:v>1.0357142857142858</c:v>
                </c:pt>
                <c:pt idx="334">
                  <c:v>0.94285714285714284</c:v>
                </c:pt>
                <c:pt idx="335">
                  <c:v>0.33333333333333331</c:v>
                </c:pt>
                <c:pt idx="336">
                  <c:v>0.5</c:v>
                </c:pt>
                <c:pt idx="337">
                  <c:v>1.0344827586206897</c:v>
                </c:pt>
                <c:pt idx="338">
                  <c:v>0.7857142857142857</c:v>
                </c:pt>
                <c:pt idx="339">
                  <c:v>0.65517241379310343</c:v>
                </c:pt>
                <c:pt idx="340">
                  <c:v>1.1851851851851851</c:v>
                </c:pt>
                <c:pt idx="341">
                  <c:v>0.27272727272727271</c:v>
                </c:pt>
                <c:pt idx="342">
                  <c:v>0.42857142857142855</c:v>
                </c:pt>
                <c:pt idx="343">
                  <c:v>0.61290322580645162</c:v>
                </c:pt>
                <c:pt idx="344">
                  <c:v>0.83333333333333337</c:v>
                </c:pt>
                <c:pt idx="345">
                  <c:v>0.63157894736842102</c:v>
                </c:pt>
                <c:pt idx="346">
                  <c:v>0.91666666666666663</c:v>
                </c:pt>
                <c:pt idx="347">
                  <c:v>0.78787878787878785</c:v>
                </c:pt>
                <c:pt idx="348">
                  <c:v>0.46875</c:v>
                </c:pt>
                <c:pt idx="349">
                  <c:v>0.875</c:v>
                </c:pt>
                <c:pt idx="350">
                  <c:v>0.61111111111111116</c:v>
                </c:pt>
                <c:pt idx="351">
                  <c:v>0.95238095238095233</c:v>
                </c:pt>
                <c:pt idx="352">
                  <c:v>0.95652173913043481</c:v>
                </c:pt>
                <c:pt idx="353">
                  <c:v>1.1081081081081081</c:v>
                </c:pt>
                <c:pt idx="354">
                  <c:v>0.44444444444444442</c:v>
                </c:pt>
                <c:pt idx="355">
                  <c:v>0.61904761904761907</c:v>
                </c:pt>
                <c:pt idx="356">
                  <c:v>0.69767441860465118</c:v>
                </c:pt>
                <c:pt idx="357">
                  <c:v>0.88888888888888884</c:v>
                </c:pt>
                <c:pt idx="358">
                  <c:v>0.79411764705882348</c:v>
                </c:pt>
                <c:pt idx="359">
                  <c:v>0.2608695652173913</c:v>
                </c:pt>
                <c:pt idx="360">
                  <c:v>0.56521739130434778</c:v>
                </c:pt>
                <c:pt idx="361">
                  <c:v>0.375</c:v>
                </c:pt>
                <c:pt idx="362">
                  <c:v>0.26923076923076922</c:v>
                </c:pt>
                <c:pt idx="363">
                  <c:v>0.6785714285714286</c:v>
                </c:pt>
                <c:pt idx="364">
                  <c:v>0.54545454545454541</c:v>
                </c:pt>
                <c:pt idx="365">
                  <c:v>0.55555555555555558</c:v>
                </c:pt>
                <c:pt idx="366">
                  <c:v>1.2222222222222223</c:v>
                </c:pt>
                <c:pt idx="367">
                  <c:v>0.46875</c:v>
                </c:pt>
                <c:pt idx="368">
                  <c:v>0.34883720930232559</c:v>
                </c:pt>
                <c:pt idx="369">
                  <c:v>0.32142857142857145</c:v>
                </c:pt>
                <c:pt idx="370">
                  <c:v>1.1379310344827587</c:v>
                </c:pt>
                <c:pt idx="371">
                  <c:v>0.89655172413793105</c:v>
                </c:pt>
                <c:pt idx="372">
                  <c:v>0.31818181818181818</c:v>
                </c:pt>
                <c:pt idx="373">
                  <c:v>0.20689655172413793</c:v>
                </c:pt>
                <c:pt idx="374">
                  <c:v>0.2857142857142857</c:v>
                </c:pt>
                <c:pt idx="375">
                  <c:v>0.7</c:v>
                </c:pt>
                <c:pt idx="376">
                  <c:v>0.42307692307692307</c:v>
                </c:pt>
                <c:pt idx="377">
                  <c:v>0.41935483870967744</c:v>
                </c:pt>
                <c:pt idx="378">
                  <c:v>0.5</c:v>
                </c:pt>
                <c:pt idx="379">
                  <c:v>0.82857142857142863</c:v>
                </c:pt>
                <c:pt idx="380">
                  <c:v>0.56000000000000005</c:v>
                </c:pt>
                <c:pt idx="381">
                  <c:v>0.58620689655172409</c:v>
                </c:pt>
                <c:pt idx="382">
                  <c:v>0.96</c:v>
                </c:pt>
                <c:pt idx="383">
                  <c:v>0.95</c:v>
                </c:pt>
                <c:pt idx="384">
                  <c:v>0.81818181818181823</c:v>
                </c:pt>
                <c:pt idx="385">
                  <c:v>0.44117647058823528</c:v>
                </c:pt>
                <c:pt idx="386">
                  <c:v>0.86486486486486491</c:v>
                </c:pt>
                <c:pt idx="387">
                  <c:v>0.88</c:v>
                </c:pt>
                <c:pt idx="388">
                  <c:v>0.71052631578947367</c:v>
                </c:pt>
                <c:pt idx="389">
                  <c:v>0.66666666666666663</c:v>
                </c:pt>
                <c:pt idx="390">
                  <c:v>0.66666666666666663</c:v>
                </c:pt>
                <c:pt idx="391">
                  <c:v>0.23809523809523808</c:v>
                </c:pt>
                <c:pt idx="392">
                  <c:v>0.83333333333333337</c:v>
                </c:pt>
                <c:pt idx="393">
                  <c:v>1.064516129032258</c:v>
                </c:pt>
                <c:pt idx="394">
                  <c:v>0.34615384615384615</c:v>
                </c:pt>
                <c:pt idx="395">
                  <c:v>0.44</c:v>
                </c:pt>
                <c:pt idx="396">
                  <c:v>0.64516129032258063</c:v>
                </c:pt>
                <c:pt idx="397">
                  <c:v>0.78787878787878785</c:v>
                </c:pt>
                <c:pt idx="398">
                  <c:v>0.20689655172413793</c:v>
                </c:pt>
                <c:pt idx="399">
                  <c:v>0.4838709677419355</c:v>
                </c:pt>
                <c:pt idx="400">
                  <c:v>1</c:v>
                </c:pt>
                <c:pt idx="401">
                  <c:v>1.1818181818181819</c:v>
                </c:pt>
                <c:pt idx="402">
                  <c:v>0.29629629629629628</c:v>
                </c:pt>
                <c:pt idx="403">
                  <c:v>1.5238095238095237</c:v>
                </c:pt>
                <c:pt idx="404">
                  <c:v>0.6</c:v>
                </c:pt>
                <c:pt idx="405">
                  <c:v>1.0294117647058822</c:v>
                </c:pt>
                <c:pt idx="406">
                  <c:v>0.81818181818181823</c:v>
                </c:pt>
                <c:pt idx="407">
                  <c:v>0.39285714285714285</c:v>
                </c:pt>
                <c:pt idx="408">
                  <c:v>0.32142857142857145</c:v>
                </c:pt>
                <c:pt idx="409">
                  <c:v>0.58333333333333337</c:v>
                </c:pt>
                <c:pt idx="410">
                  <c:v>0.79487179487179482</c:v>
                </c:pt>
                <c:pt idx="411">
                  <c:v>0.19047619047619047</c:v>
                </c:pt>
                <c:pt idx="412">
                  <c:v>0.25641025641025639</c:v>
                </c:pt>
                <c:pt idx="413">
                  <c:v>0.76923076923076927</c:v>
                </c:pt>
                <c:pt idx="414">
                  <c:v>0.96</c:v>
                </c:pt>
                <c:pt idx="415">
                  <c:v>0.5161290322580645</c:v>
                </c:pt>
                <c:pt idx="416">
                  <c:v>0.74137931034482762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2368"/>
        <c:axId val="75588736"/>
      </c:scatterChart>
      <c:valAx>
        <c:axId val="75082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600" b="1" dirty="0">
                    <a:solidFill>
                      <a:sysClr val="windowText" lastClr="000000"/>
                    </a:solidFill>
                  </a:rPr>
                  <a:t>DUX4 geene </a:t>
                </a:r>
                <a:r>
                  <a:rPr lang="et-EE" sz="1600" b="1" dirty="0" smtClean="0">
                    <a:solidFill>
                      <a:sysClr val="windowText" lastClr="000000"/>
                    </a:solidFill>
                  </a:rPr>
                  <a:t>1N</a:t>
                </a:r>
                <a:r>
                  <a:rPr lang="et-EE" sz="1600" b="1" baseline="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1600" b="1" dirty="0" smtClean="0">
                    <a:solidFill>
                      <a:sysClr val="windowText" lastClr="000000"/>
                    </a:solidFill>
                  </a:rPr>
                  <a:t>genoomis</a:t>
                </a:r>
                <a:endParaRPr lang="en-US" sz="16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88736"/>
        <c:crosses val="autoZero"/>
        <c:crossBetween val="midCat"/>
        <c:majorUnit val="5"/>
      </c:valAx>
      <c:valAx>
        <c:axId val="75588736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400" b="1" dirty="0">
                    <a:solidFill>
                      <a:sysClr val="windowText" lastClr="000000"/>
                    </a:solidFill>
                  </a:rPr>
                  <a:t>PAS järjestust </a:t>
                </a:r>
                <a:r>
                  <a:rPr lang="et-EE" sz="1400" b="1" dirty="0" smtClean="0">
                    <a:solidFill>
                      <a:sysClr val="windowText" lastClr="000000"/>
                    </a:solidFill>
                  </a:rPr>
                  <a:t>1N genoomis</a:t>
                </a:r>
                <a:endParaRPr lang="en-US" sz="14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2368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6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0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6B2D4-1214-45E6-B641-8B521F289B51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240D-B117-453B-8DCD-9AA23E36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1829491" TargetMode="External"/><Relationship Id="rId2" Type="http://schemas.openxmlformats.org/officeDocument/2006/relationships/hyperlink" Target="https://www.ncbi.nlm.nih.gov/pubmed/202063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7002334" TargetMode="External"/><Relationship Id="rId4" Type="http://schemas.openxmlformats.org/officeDocument/2006/relationships/hyperlink" Target="https://www.ncbi.nlm.nih.gov/pubmed/2072458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Inimese</a:t>
            </a:r>
            <a:r>
              <a:rPr lang="en-US" sz="2800" dirty="0"/>
              <a:t> 4-nda </a:t>
            </a:r>
            <a:r>
              <a:rPr lang="en-US" sz="2800" dirty="0" err="1"/>
              <a:t>kromosoomi</a:t>
            </a:r>
            <a:r>
              <a:rPr lang="en-US" sz="2800" dirty="0"/>
              <a:t> q-</a:t>
            </a:r>
            <a:r>
              <a:rPr lang="en-US" sz="2800" dirty="0" err="1"/>
              <a:t>õla</a:t>
            </a:r>
            <a:r>
              <a:rPr lang="en-US" sz="2800" dirty="0"/>
              <a:t> </a:t>
            </a:r>
            <a:r>
              <a:rPr lang="et-EE" sz="2800" dirty="0" smtClean="0"/>
              <a:t>kaugeima</a:t>
            </a:r>
            <a:r>
              <a:rPr lang="en-US" sz="2800" dirty="0" smtClean="0"/>
              <a:t> </a:t>
            </a:r>
            <a:r>
              <a:rPr lang="en-US" sz="2800" dirty="0" err="1"/>
              <a:t>geeni</a:t>
            </a:r>
            <a:r>
              <a:rPr lang="en-US" sz="2800" dirty="0"/>
              <a:t> </a:t>
            </a:r>
            <a:r>
              <a:rPr lang="en-US" sz="2800" dirty="0" err="1"/>
              <a:t>koopiaarvu</a:t>
            </a:r>
            <a:r>
              <a:rPr lang="en-US" sz="2800" dirty="0"/>
              <a:t> </a:t>
            </a:r>
            <a:r>
              <a:rPr lang="en-US" sz="2800" dirty="0" err="1"/>
              <a:t>varieeruvus</a:t>
            </a:r>
            <a:r>
              <a:rPr lang="en-US" sz="2800" dirty="0"/>
              <a:t>.</a:t>
            </a:r>
            <a:r>
              <a:rPr lang="et-EE" sz="2800" b="1" dirty="0" smtClean="0"/>
              <a:t/>
            </a:r>
            <a:br>
              <a:rPr lang="et-EE" sz="2800" b="1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Ajakirjaklubi </a:t>
            </a:r>
            <a:r>
              <a:rPr lang="et-EE" dirty="0" err="1" smtClean="0"/>
              <a:t>bioinformaatikas</a:t>
            </a:r>
            <a:endParaRPr lang="et-EE" dirty="0" smtClean="0"/>
          </a:p>
          <a:p>
            <a:r>
              <a:rPr lang="et-EE" dirty="0" smtClean="0"/>
              <a:t>Tarmo Puurand</a:t>
            </a:r>
          </a:p>
          <a:p>
            <a:r>
              <a:rPr lang="et-EE" dirty="0" smtClean="0"/>
              <a:t>12.01.2017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465" y="284221"/>
            <a:ext cx="8779243" cy="5225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17" y="2236830"/>
            <a:ext cx="3697322" cy="40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885" y="1222825"/>
            <a:ext cx="6886575" cy="3448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422" y="4826675"/>
            <a:ext cx="11343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expression analysis after transfection of the distal </a:t>
            </a:r>
            <a:r>
              <a:rPr lang="en-US" dirty="0" smtClean="0">
                <a:latin typeface="AdvTTdeec4450"/>
              </a:rPr>
              <a:t>D4Z4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unit </a:t>
            </a:r>
            <a:r>
              <a:rPr lang="en-US" dirty="0">
                <a:latin typeface="AdvTTdeec4450"/>
              </a:rPr>
              <a:t>and flanking </a:t>
            </a:r>
            <a:r>
              <a:rPr lang="en-US" dirty="0" err="1">
                <a:latin typeface="AdvTTdeec4450"/>
              </a:rPr>
              <a:t>pLAM</a:t>
            </a:r>
            <a:r>
              <a:rPr lang="en-US" dirty="0">
                <a:latin typeface="AdvTTdeec4450"/>
              </a:rPr>
              <a:t> sequence into C2C12 mouse myoblast cells. (</a:t>
            </a:r>
            <a:r>
              <a:rPr lang="en-US" dirty="0" smtClean="0">
                <a:latin typeface="AdvTT60504991.B"/>
              </a:rPr>
              <a:t>A</a:t>
            </a:r>
            <a:r>
              <a:rPr lang="en-US" dirty="0" smtClean="0">
                <a:latin typeface="AdvTTdeec4450"/>
              </a:rPr>
              <a:t>)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Northern </a:t>
            </a:r>
            <a:r>
              <a:rPr lang="en-US" dirty="0">
                <a:latin typeface="AdvTTdeec4450"/>
              </a:rPr>
              <a:t>blot analysis of C2C12 mouse myoblast cells transfected </a:t>
            </a:r>
            <a:r>
              <a:rPr lang="en-US" dirty="0" smtClean="0">
                <a:latin typeface="AdvTTdeec4450"/>
              </a:rPr>
              <a:t>with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genomic </a:t>
            </a:r>
            <a:r>
              <a:rPr lang="en-US" dirty="0">
                <a:latin typeface="AdvTTdeec4450"/>
              </a:rPr>
              <a:t>D4Z4 constructs [see (B)] derived from permissive (lanes 1 </a:t>
            </a:r>
            <a:r>
              <a:rPr lang="en-US" dirty="0" smtClean="0">
                <a:latin typeface="AdvTTdeec4450"/>
              </a:rPr>
              <a:t>to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4</a:t>
            </a:r>
            <a:r>
              <a:rPr lang="en-US" dirty="0">
                <a:latin typeface="AdvTTdeec4450"/>
              </a:rPr>
              <a:t>) or </a:t>
            </a:r>
            <a:r>
              <a:rPr lang="en-US" dirty="0" err="1">
                <a:latin typeface="AdvTTdeec4450"/>
              </a:rPr>
              <a:t>nonpermissive</a:t>
            </a:r>
            <a:r>
              <a:rPr lang="en-US" dirty="0">
                <a:latin typeface="AdvTTdeec4450"/>
              </a:rPr>
              <a:t> (lanes 6, 7, and 9) chromosomes or constructs </a:t>
            </a:r>
            <a:r>
              <a:rPr lang="en-US" dirty="0" smtClean="0">
                <a:latin typeface="AdvTTdeec4450"/>
              </a:rPr>
              <a:t>in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which </a:t>
            </a:r>
            <a:r>
              <a:rPr lang="en-US" dirty="0">
                <a:latin typeface="AdvTTdeec4450"/>
              </a:rPr>
              <a:t>the poly(A) signals from </a:t>
            </a:r>
            <a:r>
              <a:rPr lang="en-US" dirty="0" err="1">
                <a:latin typeface="AdvTTdeec4450"/>
              </a:rPr>
              <a:t>nonpermissive</a:t>
            </a:r>
            <a:r>
              <a:rPr lang="en-US" dirty="0">
                <a:latin typeface="AdvTTdeec4450"/>
              </a:rPr>
              <a:t> chromosomes are replaced</a:t>
            </a:r>
          </a:p>
          <a:p>
            <a:r>
              <a:rPr lang="en-US" dirty="0">
                <a:latin typeface="AdvTTdeec4450"/>
              </a:rPr>
              <a:t>by those from permissive chromosomes (4PAS, lanes 8 and </a:t>
            </a:r>
            <a:r>
              <a:rPr lang="en-US" dirty="0" smtClean="0">
                <a:latin typeface="AdvTTdeec4450"/>
              </a:rPr>
              <a:t>10)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and </a:t>
            </a:r>
            <a:r>
              <a:rPr lang="en-US" dirty="0">
                <a:latin typeface="AdvTTdeec4450"/>
              </a:rPr>
              <a:t>vice versa (10mPAS, lane 5). Only constructs with canonical </a:t>
            </a:r>
            <a:r>
              <a:rPr lang="en-US" dirty="0" smtClean="0">
                <a:latin typeface="AdvTTdeec4450"/>
              </a:rPr>
              <a:t>poly(A)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signals </a:t>
            </a:r>
            <a:r>
              <a:rPr lang="en-US" dirty="0">
                <a:latin typeface="AdvTTdeec4450"/>
              </a:rPr>
              <a:t>show a </a:t>
            </a:r>
            <a:r>
              <a:rPr lang="en-US" dirty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transcript. </a:t>
            </a:r>
            <a:r>
              <a:rPr lang="en-US" dirty="0" err="1">
                <a:latin typeface="AdvTTdeec4450"/>
              </a:rPr>
              <a:t>Cotransfected</a:t>
            </a:r>
            <a:r>
              <a:rPr lang="en-US" dirty="0">
                <a:latin typeface="AdvTTdeec4450"/>
              </a:rPr>
              <a:t> EGFP gene was used as a</a:t>
            </a:r>
          </a:p>
          <a:p>
            <a:r>
              <a:rPr lang="en-US" dirty="0">
                <a:latin typeface="AdvTTdeec4450"/>
              </a:rPr>
              <a:t>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674" y="229057"/>
            <a:ext cx="5385042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773" y="4580395"/>
            <a:ext cx="113764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Tdeec4450"/>
              </a:rPr>
              <a:t>Schematic of the transfected sequence, including the </a:t>
            </a:r>
            <a:r>
              <a:rPr lang="en-US" dirty="0" smtClean="0">
                <a:latin typeface="AdvTTdeec4450"/>
              </a:rPr>
              <a:t>distal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D4Z4 </a:t>
            </a:r>
            <a:r>
              <a:rPr lang="en-US" dirty="0">
                <a:latin typeface="AdvTTdeec4450"/>
              </a:rPr>
              <a:t>unit and flanking </a:t>
            </a:r>
            <a:r>
              <a:rPr lang="en-US" dirty="0" err="1">
                <a:latin typeface="AdvTTdeec4450"/>
              </a:rPr>
              <a:t>pLAM</a:t>
            </a:r>
            <a:r>
              <a:rPr lang="en-US" dirty="0">
                <a:latin typeface="AdvTTdeec4450"/>
              </a:rPr>
              <a:t> sequence. The </a:t>
            </a:r>
            <a:r>
              <a:rPr lang="en-US" dirty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gene and the poly(A) signal are part </a:t>
            </a:r>
            <a:r>
              <a:rPr lang="en-US" dirty="0" smtClean="0">
                <a:latin typeface="AdvTTdeec4450"/>
              </a:rPr>
              <a:t>of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the </a:t>
            </a:r>
            <a:r>
              <a:rPr lang="en-US" dirty="0">
                <a:latin typeface="AdvTTdeec4450"/>
              </a:rPr>
              <a:t>transfected sequence. The main spliced </a:t>
            </a:r>
            <a:r>
              <a:rPr lang="en-US" dirty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transcript and its open reading </a:t>
            </a:r>
            <a:r>
              <a:rPr lang="en-US" dirty="0" smtClean="0">
                <a:latin typeface="AdvTTdeec4450"/>
              </a:rPr>
              <a:t>frame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(ORF</a:t>
            </a:r>
            <a:r>
              <a:rPr lang="en-US" dirty="0">
                <a:latin typeface="AdvTTdeec4450"/>
              </a:rPr>
              <a:t>) are indicated. The primers used to quantify polyadenylation efficiency are </a:t>
            </a:r>
            <a:r>
              <a:rPr lang="en-US" dirty="0" smtClean="0">
                <a:latin typeface="AdvTTdeec4450"/>
              </a:rPr>
              <a:t>indicated.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The </a:t>
            </a:r>
            <a:r>
              <a:rPr lang="en-US" dirty="0">
                <a:latin typeface="AdvTTdeec4450"/>
              </a:rPr>
              <a:t>boxed area shows the design of the assay to infer the polyadenylation efficiency of </a:t>
            </a:r>
            <a:r>
              <a:rPr lang="en-US" dirty="0" smtClean="0">
                <a:latin typeface="AdvTTdeec4450"/>
              </a:rPr>
              <a:t>the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poly(A) signal. The forward primer straddles exons 2 and 3 and is therefore </a:t>
            </a:r>
            <a:r>
              <a:rPr lang="en-US" dirty="0" smtClean="0">
                <a:latin typeface="AdvTTdeec4450"/>
              </a:rPr>
              <a:t>specific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for </a:t>
            </a:r>
            <a:r>
              <a:rPr lang="en-US" dirty="0">
                <a:latin typeface="AdvTTdeec4450"/>
              </a:rPr>
              <a:t>the spliced </a:t>
            </a:r>
            <a:r>
              <a:rPr lang="en-US" dirty="0">
                <a:latin typeface="AdvTTcf94c28b.I"/>
              </a:rPr>
              <a:t>DUX4 </a:t>
            </a:r>
            <a:r>
              <a:rPr lang="en-US" dirty="0">
                <a:latin typeface="AdvTTdeec4450"/>
              </a:rPr>
              <a:t>transcript. The primer set proximal to the poly(A) signal (PAS) and </a:t>
            </a:r>
            <a:r>
              <a:rPr lang="en-US" dirty="0" smtClean="0">
                <a:latin typeface="AdvTTdeec4450"/>
              </a:rPr>
              <a:t>a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primer </a:t>
            </a:r>
            <a:r>
              <a:rPr lang="en-US" dirty="0">
                <a:latin typeface="AdvTTdeec4450"/>
              </a:rPr>
              <a:t>set using the same forward primer but a reverse primer distal to the poly(A) </a:t>
            </a:r>
            <a:r>
              <a:rPr lang="en-US" dirty="0" smtClean="0">
                <a:latin typeface="AdvTTdeec4450"/>
              </a:rPr>
              <a:t>signal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(DAS</a:t>
            </a:r>
            <a:r>
              <a:rPr lang="en-US" dirty="0">
                <a:latin typeface="AdvTTdeec4450"/>
              </a:rPr>
              <a:t>) are indicated, as well as the expected PAS/DAS ratios.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3076" y="1532904"/>
            <a:ext cx="5105400" cy="294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509" y="4818266"/>
            <a:ext cx="10686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TTdeec4450"/>
              </a:rPr>
              <a:t>Bar diagram with the </a:t>
            </a:r>
            <a:r>
              <a:rPr lang="en-US" dirty="0" smtClean="0">
                <a:latin typeface="AdvTTdeec4450"/>
              </a:rPr>
              <a:t>observed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PAS/DAS </a:t>
            </a:r>
            <a:r>
              <a:rPr lang="en-US" dirty="0">
                <a:latin typeface="AdvTTdeec4450"/>
              </a:rPr>
              <a:t>ratios of permissive chromosomes (lanes 3 and 4), </a:t>
            </a:r>
            <a:r>
              <a:rPr lang="en-US" dirty="0" err="1">
                <a:latin typeface="AdvTTdeec4450"/>
              </a:rPr>
              <a:t>nonpermissive</a:t>
            </a:r>
            <a:r>
              <a:rPr lang="en-US" dirty="0">
                <a:latin typeface="AdvTTdeec4450"/>
              </a:rPr>
              <a:t> chromosomes (</a:t>
            </a:r>
            <a:r>
              <a:rPr lang="en-US" dirty="0" smtClean="0">
                <a:latin typeface="AdvTTdeec4450"/>
              </a:rPr>
              <a:t>lanes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6</a:t>
            </a:r>
            <a:r>
              <a:rPr lang="en-US" dirty="0">
                <a:latin typeface="AdvTTdeec4450"/>
              </a:rPr>
              <a:t>, 7, and 9), and permissive chromosomes in which the poly(A) signal is replaced for a </a:t>
            </a:r>
            <a:r>
              <a:rPr lang="en-US" dirty="0" smtClean="0">
                <a:latin typeface="AdvTTdeec4450"/>
              </a:rPr>
              <a:t>sequence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derived </a:t>
            </a:r>
            <a:r>
              <a:rPr lang="en-US" dirty="0">
                <a:latin typeface="AdvTTdeec4450"/>
              </a:rPr>
              <a:t>from a </a:t>
            </a:r>
            <a:r>
              <a:rPr lang="en-US" dirty="0" err="1">
                <a:latin typeface="AdvTTdeec4450"/>
              </a:rPr>
              <a:t>nonpermissive</a:t>
            </a:r>
            <a:r>
              <a:rPr lang="en-US" dirty="0">
                <a:latin typeface="AdvTTdeec4450"/>
              </a:rPr>
              <a:t> chromosome (10mPAS, lane 5) or vice versa (4PAS, lanes 8 and 10), or of pathogenic chromosomes derived </a:t>
            </a:r>
            <a:r>
              <a:rPr lang="en-US" dirty="0" smtClean="0">
                <a:latin typeface="AdvTTdeec4450"/>
              </a:rPr>
              <a:t>from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families </a:t>
            </a:r>
            <a:r>
              <a:rPr lang="en-US" dirty="0">
                <a:latin typeface="AdvTTdeec4450"/>
              </a:rPr>
              <a:t>F1 and F3 (lanes 1 and 2). Lane 11 is a negative control. ND, not detected. Error bars represent values of quadruple experiments with </a:t>
            </a:r>
            <a:r>
              <a:rPr lang="en-US" dirty="0" smtClean="0">
                <a:latin typeface="AdvTTdeec4450"/>
              </a:rPr>
              <a:t>standard</a:t>
            </a:r>
            <a:r>
              <a:rPr lang="et-EE" dirty="0" smtClean="0">
                <a:latin typeface="AdvTTdeec4450"/>
              </a:rPr>
              <a:t> </a:t>
            </a:r>
            <a:r>
              <a:rPr lang="en-US" dirty="0" smtClean="0">
                <a:latin typeface="AdvTTdeec4450"/>
              </a:rPr>
              <a:t>errors </a:t>
            </a:r>
            <a:r>
              <a:rPr lang="en-US" dirty="0">
                <a:latin typeface="AdvTTdeec4450"/>
              </a:rPr>
              <a:t>of the mean.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002"/>
          </a:xfrm>
        </p:spPr>
        <p:txBody>
          <a:bodyPr/>
          <a:lstStyle/>
          <a:p>
            <a:pPr algn="ctr"/>
            <a:r>
              <a:rPr lang="et-EE" dirty="0" err="1" smtClean="0"/>
              <a:t>Pacific</a:t>
            </a:r>
            <a:r>
              <a:rPr lang="et-EE" dirty="0" smtClean="0"/>
              <a:t> </a:t>
            </a:r>
            <a:r>
              <a:rPr lang="et-EE" dirty="0" err="1" smtClean="0"/>
              <a:t>Bioscience</a:t>
            </a:r>
            <a:r>
              <a:rPr lang="et-EE" dirty="0" smtClean="0"/>
              <a:t> järjestused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229"/>
            <a:ext cx="10515600" cy="4351338"/>
          </a:xfrm>
        </p:spPr>
        <p:txBody>
          <a:bodyPr/>
          <a:lstStyle/>
          <a:p>
            <a:r>
              <a:rPr lang="et-EE" dirty="0" err="1" smtClean="0"/>
              <a:t>Single</a:t>
            </a:r>
            <a:r>
              <a:rPr lang="et-EE" dirty="0" smtClean="0"/>
              <a:t> </a:t>
            </a:r>
            <a:r>
              <a:rPr lang="et-EE" dirty="0" err="1" smtClean="0"/>
              <a:t>molecule</a:t>
            </a:r>
            <a:r>
              <a:rPr lang="et-EE" dirty="0" smtClean="0"/>
              <a:t> real </a:t>
            </a:r>
            <a:r>
              <a:rPr lang="et-EE" dirty="0" err="1" smtClean="0"/>
              <a:t>time</a:t>
            </a:r>
            <a:r>
              <a:rPr lang="et-EE" dirty="0" smtClean="0"/>
              <a:t> (SMRT) </a:t>
            </a:r>
            <a:r>
              <a:rPr lang="et-EE" dirty="0" err="1" smtClean="0"/>
              <a:t>sequencing</a:t>
            </a:r>
            <a:r>
              <a:rPr lang="et-EE" dirty="0" smtClean="0"/>
              <a:t> </a:t>
            </a:r>
            <a:r>
              <a:rPr lang="et-EE" dirty="0" err="1" smtClean="0"/>
              <a:t>up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18 kB</a:t>
            </a:r>
          </a:p>
          <a:p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93" y="1712840"/>
            <a:ext cx="9416555" cy="50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7006"/>
            <a:ext cx="10515600" cy="4273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26675"/>
            <a:ext cx="10293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f3919c9c.B"/>
              </a:rPr>
              <a:t>Conservation of transcription factor binding motifs in the D4Z4 array. </a:t>
            </a:r>
            <a:r>
              <a:rPr lang="en-US" dirty="0">
                <a:latin typeface="AdvOT82c4f4c4"/>
              </a:rPr>
              <a:t>A total of D4Z4 sequences obtained by either anchored multiple </a:t>
            </a:r>
            <a:r>
              <a:rPr lang="en-US" dirty="0" smtClean="0">
                <a:latin typeface="AdvOT82c4f4c4"/>
              </a:rPr>
              <a:t>sequence</a:t>
            </a:r>
            <a:r>
              <a:rPr lang="et-EE" dirty="0" smtClean="0">
                <a:latin typeface="AdvOT82c4f4c4"/>
              </a:rPr>
              <a:t> </a:t>
            </a:r>
            <a:r>
              <a:rPr lang="en-US" dirty="0" smtClean="0">
                <a:latin typeface="AdvOT82c4f4c4"/>
              </a:rPr>
              <a:t>alignment </a:t>
            </a:r>
            <a:r>
              <a:rPr lang="en-US" dirty="0">
                <a:latin typeface="AdvOT82c4f4c4"/>
              </a:rPr>
              <a:t>(P5C3_ and P4C2_ followed by positions in the array) or resequencing using longest P5C3 </a:t>
            </a:r>
            <a:r>
              <a:rPr lang="en-US" dirty="0" err="1">
                <a:latin typeface="AdvOT82c4f4c4"/>
              </a:rPr>
              <a:t>subreads</a:t>
            </a:r>
            <a:r>
              <a:rPr lang="en-US" dirty="0">
                <a:latin typeface="AdvOT82c4f4c4"/>
              </a:rPr>
              <a:t> containing D4Z4 and 5' or 3' flanking </a:t>
            </a:r>
            <a:r>
              <a:rPr lang="en-US" dirty="0" smtClean="0">
                <a:latin typeface="AdvOT82c4f4c4"/>
              </a:rPr>
              <a:t>unique</a:t>
            </a:r>
            <a:r>
              <a:rPr lang="et-EE" dirty="0" smtClean="0">
                <a:latin typeface="AdvOT82c4f4c4"/>
              </a:rPr>
              <a:t> </a:t>
            </a:r>
            <a:r>
              <a:rPr lang="en-US" dirty="0" smtClean="0">
                <a:latin typeface="AdvOT82c4f4c4"/>
              </a:rPr>
              <a:t>sequences </a:t>
            </a:r>
            <a:r>
              <a:rPr lang="en-US" dirty="0">
                <a:latin typeface="AdvOT82c4f4c4"/>
              </a:rPr>
              <a:t>(HGAP_ followed by positions in the array) were aligned to each other to assess sequence variations. Depicted are regions upstream of </a:t>
            </a:r>
            <a:r>
              <a:rPr lang="en-US" dirty="0" smtClean="0">
                <a:latin typeface="AdvOT82c4f4c4"/>
              </a:rPr>
              <a:t>ATG</a:t>
            </a:r>
            <a:r>
              <a:rPr lang="et-EE" dirty="0" smtClean="0">
                <a:latin typeface="AdvOT82c4f4c4"/>
              </a:rPr>
              <a:t> </a:t>
            </a:r>
            <a:r>
              <a:rPr lang="en-US" dirty="0" smtClean="0">
                <a:latin typeface="AdvOT82c4f4c4"/>
              </a:rPr>
              <a:t>translation </a:t>
            </a:r>
            <a:r>
              <a:rPr lang="en-US" dirty="0">
                <a:latin typeface="AdvOT82c4f4c4"/>
              </a:rPr>
              <a:t>start site that contain known motifs such as PRE, YY1, GC box, and TACAA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823600"/>
              </p:ext>
            </p:extLst>
          </p:nvPr>
        </p:nvGraphicFramePr>
        <p:xfrm>
          <a:off x="1661854" y="178916"/>
          <a:ext cx="8810625" cy="634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866768" y="3558746"/>
            <a:ext cx="667264" cy="1112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meelde jätta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Aeg-ajalt </a:t>
            </a:r>
            <a:r>
              <a:rPr lang="et-EE" dirty="0" err="1" smtClean="0"/>
              <a:t>rekombineeruvad</a:t>
            </a:r>
            <a:r>
              <a:rPr lang="et-EE" dirty="0" smtClean="0"/>
              <a:t> väga sarnased chr4 ja chr10 q-õlgade päris viimased otsad omavahel, kus asuvad DUX4 geenide </a:t>
            </a:r>
            <a:r>
              <a:rPr lang="et-EE" dirty="0" err="1" smtClean="0"/>
              <a:t>tandeemsed</a:t>
            </a:r>
            <a:r>
              <a:rPr lang="et-EE" dirty="0" smtClean="0"/>
              <a:t> kordused.</a:t>
            </a:r>
          </a:p>
          <a:p>
            <a:pPr marL="0" indent="0">
              <a:buNone/>
            </a:pPr>
            <a:r>
              <a:rPr lang="et-EE" dirty="0" smtClean="0"/>
              <a:t>FSHD avaldub siis, kui DUX4 geene on alla 10, ning kui chr4 </a:t>
            </a:r>
            <a:r>
              <a:rPr lang="et-EE" dirty="0" err="1" smtClean="0"/>
              <a:t>telomeerne</a:t>
            </a:r>
            <a:r>
              <a:rPr lang="et-EE" dirty="0" smtClean="0"/>
              <a:t> ots kuulub klassi A, mille haiguspõhjuslik erinevus tervetest on </a:t>
            </a:r>
            <a:r>
              <a:rPr lang="et-EE" dirty="0" err="1" smtClean="0"/>
              <a:t>polyA</a:t>
            </a:r>
            <a:r>
              <a:rPr lang="et-EE" dirty="0" smtClean="0"/>
              <a:t> signaaljärjestuse esinemine </a:t>
            </a:r>
            <a:r>
              <a:rPr lang="et-EE" dirty="0" err="1" smtClean="0"/>
              <a:t>exon</a:t>
            </a:r>
            <a:r>
              <a:rPr lang="et-EE" dirty="0" smtClean="0"/>
              <a:t> 3-s. </a:t>
            </a:r>
            <a:r>
              <a:rPr lang="et-EE" dirty="0" err="1" smtClean="0"/>
              <a:t>Metülatsioonimuster</a:t>
            </a:r>
            <a:r>
              <a:rPr lang="et-EE" dirty="0" smtClean="0"/>
              <a:t> on ka oluline.</a:t>
            </a:r>
          </a:p>
          <a:p>
            <a:pPr marL="0" indent="0">
              <a:buNone/>
            </a:pPr>
            <a:r>
              <a:rPr lang="et-EE" dirty="0" err="1"/>
              <a:t>k</a:t>
            </a:r>
            <a:r>
              <a:rPr lang="et-EE" dirty="0" err="1" smtClean="0"/>
              <a:t>-mer</a:t>
            </a:r>
            <a:r>
              <a:rPr lang="et-EE" dirty="0" smtClean="0"/>
              <a:t> metoodikaga on lihtne määrata nii DUX4 geeni ligilähedast koopiaarvu kui ka </a:t>
            </a:r>
            <a:r>
              <a:rPr lang="et-EE" dirty="0" err="1" smtClean="0"/>
              <a:t>polyA</a:t>
            </a:r>
            <a:r>
              <a:rPr lang="et-EE" dirty="0" smtClean="0"/>
              <a:t> signaaljärjestuse esinemist.</a:t>
            </a: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44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Artiklid: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Worldwide population analysis of the 4q and 10q </a:t>
            </a:r>
            <a:r>
              <a:rPr lang="en-US" dirty="0" err="1">
                <a:hlinkClick r:id="rId2"/>
              </a:rPr>
              <a:t>subtelomeres</a:t>
            </a:r>
            <a:r>
              <a:rPr lang="en-US" dirty="0">
                <a:hlinkClick r:id="rId2"/>
              </a:rPr>
              <a:t> identifies only four discrete </a:t>
            </a:r>
            <a:r>
              <a:rPr lang="en-US" dirty="0" err="1">
                <a:hlinkClick r:id="rId2"/>
              </a:rPr>
              <a:t>interchromosomal</a:t>
            </a:r>
            <a:r>
              <a:rPr lang="en-US" dirty="0">
                <a:hlinkClick r:id="rId2"/>
              </a:rPr>
              <a:t> sequence transfers in human evolution.</a:t>
            </a:r>
            <a:endParaRPr lang="en-US" dirty="0"/>
          </a:p>
          <a:p>
            <a:r>
              <a:rPr lang="en-US" b="1" dirty="0" err="1"/>
              <a:t>Lemmers</a:t>
            </a:r>
            <a:r>
              <a:rPr lang="en-US" dirty="0"/>
              <a:t> RJ, van der Vliet PJ, van der </a:t>
            </a:r>
            <a:r>
              <a:rPr lang="en-US" dirty="0" err="1"/>
              <a:t>Gaag</a:t>
            </a:r>
            <a:r>
              <a:rPr lang="en-US" dirty="0"/>
              <a:t> KJ, Zuniga S, </a:t>
            </a:r>
            <a:r>
              <a:rPr lang="en-US" dirty="0" err="1"/>
              <a:t>Frants</a:t>
            </a:r>
            <a:r>
              <a:rPr lang="en-US" dirty="0"/>
              <a:t> RR, de </a:t>
            </a:r>
            <a:r>
              <a:rPr lang="en-US" dirty="0" err="1"/>
              <a:t>Knijff</a:t>
            </a:r>
            <a:r>
              <a:rPr lang="en-US" dirty="0"/>
              <a:t> P, van der </a:t>
            </a:r>
            <a:r>
              <a:rPr lang="en-US" dirty="0" err="1"/>
              <a:t>Maarel</a:t>
            </a:r>
            <a:r>
              <a:rPr lang="en-US" dirty="0"/>
              <a:t> SM.</a:t>
            </a:r>
          </a:p>
          <a:p>
            <a:r>
              <a:rPr lang="en-US" dirty="0"/>
              <a:t>Am J Hum Genet. 2010 Mar 12;86(3):364-77. </a:t>
            </a:r>
            <a:r>
              <a:rPr lang="en-US" dirty="0" err="1"/>
              <a:t>doi</a:t>
            </a:r>
            <a:r>
              <a:rPr lang="en-US" dirty="0"/>
              <a:t>: 10.1016/j.ajhg.2010.01.035.</a:t>
            </a:r>
          </a:p>
          <a:p>
            <a:r>
              <a:rPr lang="en-US" b="1" dirty="0">
                <a:hlinkClick r:id="rId3"/>
              </a:rPr>
              <a:t>Genomic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analysis</a:t>
            </a:r>
            <a:r>
              <a:rPr lang="en-US" dirty="0">
                <a:hlinkClick r:id="rId3"/>
              </a:rPr>
              <a:t> of </a:t>
            </a:r>
            <a:r>
              <a:rPr lang="en-US" b="1" dirty="0">
                <a:hlinkClick r:id="rId3"/>
              </a:rPr>
              <a:t>human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chromosome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10q</a:t>
            </a:r>
            <a:r>
              <a:rPr lang="en-US" dirty="0">
                <a:hlinkClick r:id="rId3"/>
              </a:rPr>
              <a:t> and </a:t>
            </a:r>
            <a:r>
              <a:rPr lang="en-US" b="1" dirty="0">
                <a:hlinkClick r:id="rId3"/>
              </a:rPr>
              <a:t>4q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telomeres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suggests</a:t>
            </a:r>
            <a:r>
              <a:rPr lang="en-US" dirty="0">
                <a:hlinkClick r:id="rId3"/>
              </a:rPr>
              <a:t> a </a:t>
            </a:r>
            <a:r>
              <a:rPr lang="en-US" b="1" dirty="0">
                <a:hlinkClick r:id="rId3"/>
              </a:rPr>
              <a:t>common</a:t>
            </a:r>
            <a:r>
              <a:rPr lang="en-US" dirty="0">
                <a:hlinkClick r:id="rId3"/>
              </a:rPr>
              <a:t> </a:t>
            </a:r>
            <a:r>
              <a:rPr lang="en-US" b="1" dirty="0">
                <a:hlinkClick r:id="rId3"/>
              </a:rPr>
              <a:t>origin</a:t>
            </a:r>
            <a:r>
              <a:rPr lang="en-US" dirty="0">
                <a:hlinkClick r:id="rId3"/>
              </a:rPr>
              <a:t>.</a:t>
            </a:r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Geel</a:t>
            </a:r>
            <a:r>
              <a:rPr lang="en-US" dirty="0"/>
              <a:t> M, Dickson MC, Beck AF, </a:t>
            </a:r>
            <a:r>
              <a:rPr lang="en-US" dirty="0" err="1"/>
              <a:t>Bolland</a:t>
            </a:r>
            <a:r>
              <a:rPr lang="en-US" dirty="0"/>
              <a:t> DJ, </a:t>
            </a:r>
            <a:r>
              <a:rPr lang="en-US" dirty="0" err="1"/>
              <a:t>Frants</a:t>
            </a:r>
            <a:r>
              <a:rPr lang="en-US" dirty="0"/>
              <a:t> RR, van der </a:t>
            </a:r>
            <a:r>
              <a:rPr lang="en-US" dirty="0" err="1"/>
              <a:t>Maarel</a:t>
            </a:r>
            <a:r>
              <a:rPr lang="en-US" dirty="0"/>
              <a:t> SM, de Jong PJ, Hewitt JE.</a:t>
            </a:r>
          </a:p>
          <a:p>
            <a:r>
              <a:rPr lang="en-US" dirty="0"/>
              <a:t>Genomics. 2002 Feb;79(2):210-7.</a:t>
            </a:r>
          </a:p>
          <a:p>
            <a:r>
              <a:rPr lang="en-US" dirty="0">
                <a:hlinkClick r:id="rId4"/>
              </a:rPr>
              <a:t>A unifying genetic model for </a:t>
            </a:r>
            <a:r>
              <a:rPr lang="en-US" dirty="0" err="1">
                <a:hlinkClick r:id="rId4"/>
              </a:rPr>
              <a:t>facioscapulohumeral</a:t>
            </a:r>
            <a:r>
              <a:rPr lang="en-US" dirty="0">
                <a:hlinkClick r:id="rId4"/>
              </a:rPr>
              <a:t> muscular dystrophy.</a:t>
            </a:r>
            <a:endParaRPr lang="en-US" dirty="0"/>
          </a:p>
          <a:p>
            <a:r>
              <a:rPr lang="en-US" dirty="0" err="1"/>
              <a:t>Lemmers</a:t>
            </a:r>
            <a:r>
              <a:rPr lang="en-US" dirty="0"/>
              <a:t> RJ, van der Vliet PJ, </a:t>
            </a:r>
            <a:r>
              <a:rPr lang="en-US" dirty="0" err="1"/>
              <a:t>Klooster</a:t>
            </a:r>
            <a:r>
              <a:rPr lang="en-US" dirty="0"/>
              <a:t> R, </a:t>
            </a:r>
            <a:r>
              <a:rPr lang="en-US" dirty="0" err="1"/>
              <a:t>Sacconi</a:t>
            </a:r>
            <a:r>
              <a:rPr lang="en-US" dirty="0"/>
              <a:t> S, </a:t>
            </a:r>
            <a:r>
              <a:rPr lang="en-US" dirty="0" err="1"/>
              <a:t>Camaño</a:t>
            </a:r>
            <a:r>
              <a:rPr lang="en-US" dirty="0"/>
              <a:t> P, </a:t>
            </a:r>
            <a:r>
              <a:rPr lang="en-US" dirty="0" err="1"/>
              <a:t>Dauwerse</a:t>
            </a:r>
            <a:r>
              <a:rPr lang="en-US" dirty="0"/>
              <a:t> JG, Snider L, </a:t>
            </a:r>
            <a:r>
              <a:rPr lang="en-US" dirty="0" err="1"/>
              <a:t>Straasheijm</a:t>
            </a:r>
            <a:r>
              <a:rPr lang="en-US" dirty="0"/>
              <a:t> KR, van </a:t>
            </a:r>
            <a:r>
              <a:rPr lang="en-US" dirty="0" err="1"/>
              <a:t>Ommen</a:t>
            </a:r>
            <a:r>
              <a:rPr lang="en-US" dirty="0"/>
              <a:t> GJ, </a:t>
            </a:r>
            <a:r>
              <a:rPr lang="en-US" dirty="0" err="1"/>
              <a:t>Padberg</a:t>
            </a:r>
            <a:r>
              <a:rPr lang="en-US" dirty="0"/>
              <a:t> GW, Miller DG, </a:t>
            </a:r>
            <a:r>
              <a:rPr lang="en-US" dirty="0" err="1"/>
              <a:t>Tapscott</a:t>
            </a:r>
            <a:r>
              <a:rPr lang="en-US" dirty="0"/>
              <a:t> SJ, </a:t>
            </a:r>
            <a:r>
              <a:rPr lang="en-US" dirty="0" err="1"/>
              <a:t>Tawil</a:t>
            </a:r>
            <a:r>
              <a:rPr lang="en-US" dirty="0"/>
              <a:t> R, </a:t>
            </a:r>
            <a:r>
              <a:rPr lang="en-US" dirty="0" err="1"/>
              <a:t>Frants</a:t>
            </a:r>
            <a:r>
              <a:rPr lang="en-US" dirty="0"/>
              <a:t> RR, van der </a:t>
            </a:r>
            <a:r>
              <a:rPr lang="en-US" dirty="0" err="1"/>
              <a:t>Maarel</a:t>
            </a:r>
            <a:r>
              <a:rPr lang="en-US" dirty="0"/>
              <a:t> SM.</a:t>
            </a:r>
          </a:p>
          <a:p>
            <a:r>
              <a:rPr lang="en-US" dirty="0"/>
              <a:t>Science. 2010 Sep 24;329(5999):1650-3. </a:t>
            </a:r>
            <a:r>
              <a:rPr lang="en-US" dirty="0" err="1"/>
              <a:t>doi</a:t>
            </a:r>
            <a:r>
              <a:rPr lang="en-US" dirty="0"/>
              <a:t>: 10.1126/science.1189044.</a:t>
            </a:r>
          </a:p>
          <a:p>
            <a:r>
              <a:rPr lang="en-US" b="1" dirty="0">
                <a:hlinkClick r:id="rId5"/>
              </a:rPr>
              <a:t>Filling</a:t>
            </a:r>
            <a:r>
              <a:rPr lang="en-US" dirty="0">
                <a:hlinkClick r:id="rId5"/>
              </a:rPr>
              <a:t> in the </a:t>
            </a:r>
            <a:r>
              <a:rPr lang="en-US" b="1" dirty="0">
                <a:hlinkClick r:id="rId5"/>
              </a:rPr>
              <a:t>Gap</a:t>
            </a:r>
            <a:r>
              <a:rPr lang="en-US" dirty="0">
                <a:hlinkClick r:id="rId5"/>
              </a:rPr>
              <a:t> of </a:t>
            </a:r>
            <a:r>
              <a:rPr lang="en-US" b="1" dirty="0">
                <a:hlinkClick r:id="rId5"/>
              </a:rPr>
              <a:t>Human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Chromosome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4</a:t>
            </a:r>
            <a:r>
              <a:rPr lang="en-US" dirty="0">
                <a:hlinkClick r:id="rId5"/>
              </a:rPr>
              <a:t>: </a:t>
            </a:r>
            <a:r>
              <a:rPr lang="en-US" b="1" dirty="0">
                <a:hlinkClick r:id="rId5"/>
              </a:rPr>
              <a:t>Single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Molecule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Real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Time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Sequencing</a:t>
            </a:r>
            <a:r>
              <a:rPr lang="en-US" dirty="0">
                <a:hlinkClick r:id="rId5"/>
              </a:rPr>
              <a:t> of </a:t>
            </a:r>
            <a:r>
              <a:rPr lang="en-US" b="1" dirty="0" err="1">
                <a:hlinkClick r:id="rId5"/>
              </a:rPr>
              <a:t>Macrosatellite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Repeats</a:t>
            </a:r>
            <a:r>
              <a:rPr lang="en-US" dirty="0">
                <a:hlinkClick r:id="rId5"/>
              </a:rPr>
              <a:t> in the </a:t>
            </a:r>
            <a:r>
              <a:rPr lang="en-US" b="1" dirty="0" err="1">
                <a:hlinkClick r:id="rId5"/>
              </a:rPr>
              <a:t>Facioscapulohumeral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Muscular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Dystrophy</a:t>
            </a:r>
            <a:r>
              <a:rPr lang="en-US" dirty="0">
                <a:hlinkClick r:id="rId5"/>
              </a:rPr>
              <a:t> </a:t>
            </a:r>
            <a:r>
              <a:rPr lang="en-US" b="1" dirty="0">
                <a:hlinkClick r:id="rId5"/>
              </a:rPr>
              <a:t>Locus</a:t>
            </a:r>
            <a:r>
              <a:rPr lang="en-US" dirty="0">
                <a:hlinkClick r:id="rId5"/>
              </a:rPr>
              <a:t>.</a:t>
            </a:r>
            <a:endParaRPr lang="en-US" dirty="0"/>
          </a:p>
          <a:p>
            <a:r>
              <a:rPr lang="en-US" dirty="0"/>
              <a:t>Morioka MS, </a:t>
            </a:r>
            <a:r>
              <a:rPr lang="en-US" dirty="0" err="1"/>
              <a:t>Kitazume</a:t>
            </a:r>
            <a:r>
              <a:rPr lang="en-US" dirty="0"/>
              <a:t> M, Osaki K, Wood J, Tanaka Y.</a:t>
            </a:r>
          </a:p>
          <a:p>
            <a:r>
              <a:rPr lang="en-US" dirty="0" err="1"/>
              <a:t>PLoS</a:t>
            </a:r>
            <a:r>
              <a:rPr lang="en-US" dirty="0"/>
              <a:t> One. 2016 Mar 22;11(3):e0151963. </a:t>
            </a:r>
            <a:r>
              <a:rPr lang="en-US" dirty="0" err="1"/>
              <a:t>doi</a:t>
            </a:r>
            <a:r>
              <a:rPr lang="en-US" dirty="0"/>
              <a:t>: 10.1371/journal.pone.0151963.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Räägin:</a:t>
            </a:r>
          </a:p>
          <a:p>
            <a:r>
              <a:rPr lang="et-EE" dirty="0" smtClean="0"/>
              <a:t>Kuidas chr4 q õla </a:t>
            </a:r>
            <a:r>
              <a:rPr lang="et-EE" dirty="0" err="1" smtClean="0"/>
              <a:t>telomeerieelne</a:t>
            </a:r>
            <a:r>
              <a:rPr lang="et-EE" dirty="0" smtClean="0"/>
              <a:t> piirkond üles ehitatud on?</a:t>
            </a:r>
          </a:p>
          <a:p>
            <a:r>
              <a:rPr lang="et-EE" dirty="0" smtClean="0"/>
              <a:t>Mis teeb tema eriliseks?</a:t>
            </a:r>
          </a:p>
          <a:p>
            <a:r>
              <a:rPr lang="et-EE" dirty="0" smtClean="0"/>
              <a:t>Mis haigusega ja kuidas seotud on?</a:t>
            </a:r>
          </a:p>
          <a:p>
            <a:r>
              <a:rPr lang="et-EE" dirty="0" smtClean="0"/>
              <a:t>Tõendusmaterjali kirjeldus.</a:t>
            </a:r>
          </a:p>
          <a:p>
            <a:r>
              <a:rPr lang="et-EE" dirty="0" err="1" smtClean="0"/>
              <a:t>Pacific</a:t>
            </a:r>
            <a:r>
              <a:rPr lang="et-EE" dirty="0" smtClean="0"/>
              <a:t> </a:t>
            </a:r>
            <a:r>
              <a:rPr lang="et-EE" dirty="0" err="1" smtClean="0"/>
              <a:t>bioscience</a:t>
            </a:r>
            <a:r>
              <a:rPr lang="et-EE" dirty="0" smtClean="0"/>
              <a:t> lugemid</a:t>
            </a:r>
          </a:p>
          <a:p>
            <a:r>
              <a:rPr lang="et-EE" dirty="0" err="1" smtClean="0"/>
              <a:t>K-mer</a:t>
            </a:r>
            <a:r>
              <a:rPr lang="et-EE" dirty="0" smtClean="0"/>
              <a:t> sagedused annavad indikatiivse vihje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4" y="365125"/>
            <a:ext cx="11343502" cy="1325563"/>
          </a:xfrm>
        </p:spPr>
        <p:txBody>
          <a:bodyPr/>
          <a:lstStyle/>
          <a:p>
            <a:pPr algn="ctr"/>
            <a:r>
              <a:rPr lang="et-EE" dirty="0" smtClean="0"/>
              <a:t>GRCh38 vs. GRCh37 </a:t>
            </a:r>
            <a:r>
              <a:rPr lang="et-EE" dirty="0"/>
              <a:t>chr4 q-õla </a:t>
            </a:r>
            <a:r>
              <a:rPr lang="et-EE" dirty="0" err="1"/>
              <a:t>telomeerne</a:t>
            </a:r>
            <a:r>
              <a:rPr lang="et-EE" dirty="0"/>
              <a:t> 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297" y="1977425"/>
            <a:ext cx="10515600" cy="202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0" y="4137170"/>
            <a:ext cx="10546918" cy="19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32" y="365125"/>
            <a:ext cx="11203460" cy="1325563"/>
          </a:xfrm>
        </p:spPr>
        <p:txBody>
          <a:bodyPr/>
          <a:lstStyle/>
          <a:p>
            <a:r>
              <a:rPr lang="et-EE" dirty="0" smtClean="0"/>
              <a:t>GRCh38 </a:t>
            </a:r>
            <a:r>
              <a:rPr lang="et-EE" dirty="0"/>
              <a:t>vs. GRCh37 </a:t>
            </a:r>
            <a:r>
              <a:rPr lang="et-EE" dirty="0" smtClean="0"/>
              <a:t>chr10 q-õla </a:t>
            </a:r>
            <a:r>
              <a:rPr lang="et-EE" dirty="0" err="1" smtClean="0"/>
              <a:t>telomeerne</a:t>
            </a:r>
            <a:r>
              <a:rPr lang="et-EE" dirty="0" smtClean="0"/>
              <a:t> 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702" y="1258565"/>
            <a:ext cx="9368481" cy="228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02" y="3732729"/>
            <a:ext cx="9368481" cy="29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972" y="419625"/>
            <a:ext cx="6450227" cy="62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759" y="469557"/>
            <a:ext cx="6572484" cy="629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25" y="1956765"/>
            <a:ext cx="9969058" cy="2714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77" y="4964460"/>
            <a:ext cx="4331428" cy="1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237" y="1825625"/>
            <a:ext cx="97475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043" y="691979"/>
            <a:ext cx="8744349" cy="540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649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Inimese 4-nda kromosoomi q-õla kaugeima geeni koopiaarvu varieeruvus. </vt:lpstr>
      <vt:lpstr>PowerPoint Presentation</vt:lpstr>
      <vt:lpstr>GRCh38 vs. GRCh37 chr4 q-õla telomeerne ots</vt:lpstr>
      <vt:lpstr>GRCh38 vs. GRCh37 chr10 q-õla telomeerne 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Pacific Bioscience järjestused</vt:lpstr>
      <vt:lpstr>PowerPoint Presentation</vt:lpstr>
      <vt:lpstr>PowerPoint Presentation</vt:lpstr>
      <vt:lpstr>Mida meelde jätta</vt:lpstr>
      <vt:lpstr>Artiklid: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Tarmo</dc:creator>
  <cp:lastModifiedBy>Oliivika Zeiger</cp:lastModifiedBy>
  <cp:revision>33</cp:revision>
  <dcterms:created xsi:type="dcterms:W3CDTF">2017-01-04T13:43:48Z</dcterms:created>
  <dcterms:modified xsi:type="dcterms:W3CDTF">2017-01-13T09:09:56Z</dcterms:modified>
</cp:coreProperties>
</file>